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Public Sans" panose="020B0604020202020204" charset="0"/>
      <p:regular r:id="rId29"/>
    </p:embeddedFont>
    <p:embeddedFont>
      <p:font typeface="Public Sans Bold" panose="020B0604020202020204" charset="0"/>
      <p:regular r:id="rId30"/>
    </p:embeddedFont>
    <p:embeddedFont>
      <p:font typeface="Public Sans Italics" panose="020B0604020202020204" charset="0"/>
      <p:regular r:id="rId31"/>
    </p:embeddedFont>
    <p:embeddedFont>
      <p:font typeface="TAN Nimbus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DA72A-FBE3-4F46-B8D6-E1908ECCB3DF}" v="1" dt="2025-06-13T21:19:53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Steele" userId="d9dcada677a64902" providerId="LiveId" clId="{7EEDA72A-FBE3-4F46-B8D6-E1908ECCB3DF}"/>
    <pc:docChg chg="undo custSel modSld">
      <pc:chgData name="Jamie Steele" userId="d9dcada677a64902" providerId="LiveId" clId="{7EEDA72A-FBE3-4F46-B8D6-E1908ECCB3DF}" dt="2025-06-13T21:20:01.770" v="30" actId="20577"/>
      <pc:docMkLst>
        <pc:docMk/>
      </pc:docMkLst>
      <pc:sldChg chg="modSp mod">
        <pc:chgData name="Jamie Steele" userId="d9dcada677a64902" providerId="LiveId" clId="{7EEDA72A-FBE3-4F46-B8D6-E1908ECCB3DF}" dt="2025-06-13T21:18:05.120" v="6" actId="1076"/>
        <pc:sldMkLst>
          <pc:docMk/>
          <pc:sldMk cId="0" sldId="261"/>
        </pc:sldMkLst>
        <pc:spChg chg="mod">
          <ac:chgData name="Jamie Steele" userId="d9dcada677a64902" providerId="LiveId" clId="{7EEDA72A-FBE3-4F46-B8D6-E1908ECCB3DF}" dt="2025-06-13T21:18:00.779" v="4" actId="1076"/>
          <ac:spMkLst>
            <pc:docMk/>
            <pc:sldMk cId="0" sldId="261"/>
            <ac:spMk id="4" creationId="{00000000-0000-0000-0000-000000000000}"/>
          </ac:spMkLst>
        </pc:spChg>
        <pc:grpChg chg="mod">
          <ac:chgData name="Jamie Steele" userId="d9dcada677a64902" providerId="LiveId" clId="{7EEDA72A-FBE3-4F46-B8D6-E1908ECCB3DF}" dt="2025-06-13T21:17:52.306" v="2" actId="1076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Jamie Steele" userId="d9dcada677a64902" providerId="LiveId" clId="{7EEDA72A-FBE3-4F46-B8D6-E1908ECCB3DF}" dt="2025-06-13T21:18:05.120" v="6" actId="1076"/>
          <ac:grpSpMkLst>
            <pc:docMk/>
            <pc:sldMk cId="0" sldId="261"/>
            <ac:grpSpMk id="5" creationId="{00000000-0000-0000-0000-000000000000}"/>
          </ac:grpSpMkLst>
        </pc:grpChg>
        <pc:grpChg chg="mod">
          <ac:chgData name="Jamie Steele" userId="d9dcada677a64902" providerId="LiveId" clId="{7EEDA72A-FBE3-4F46-B8D6-E1908ECCB3DF}" dt="2025-06-13T21:18:02.849" v="5" actId="1076"/>
          <ac:grpSpMkLst>
            <pc:docMk/>
            <pc:sldMk cId="0" sldId="261"/>
            <ac:grpSpMk id="7" creationId="{00000000-0000-0000-0000-000000000000}"/>
          </ac:grpSpMkLst>
        </pc:grpChg>
      </pc:sldChg>
      <pc:sldChg chg="modSp mod">
        <pc:chgData name="Jamie Steele" userId="d9dcada677a64902" providerId="LiveId" clId="{7EEDA72A-FBE3-4F46-B8D6-E1908ECCB3DF}" dt="2025-06-13T21:18:37.403" v="8" actId="20577"/>
        <pc:sldMkLst>
          <pc:docMk/>
          <pc:sldMk cId="0" sldId="270"/>
        </pc:sldMkLst>
        <pc:spChg chg="mod">
          <ac:chgData name="Jamie Steele" userId="d9dcada677a64902" providerId="LiveId" clId="{7EEDA72A-FBE3-4F46-B8D6-E1908ECCB3DF}" dt="2025-06-13T21:18:35.204" v="7" actId="20577"/>
          <ac:spMkLst>
            <pc:docMk/>
            <pc:sldMk cId="0" sldId="270"/>
            <ac:spMk id="31" creationId="{00000000-0000-0000-0000-000000000000}"/>
          </ac:spMkLst>
        </pc:spChg>
        <pc:spChg chg="mod">
          <ac:chgData name="Jamie Steele" userId="d9dcada677a64902" providerId="LiveId" clId="{7EEDA72A-FBE3-4F46-B8D6-E1908ECCB3DF}" dt="2025-06-13T21:18:37.403" v="8" actId="20577"/>
          <ac:spMkLst>
            <pc:docMk/>
            <pc:sldMk cId="0" sldId="270"/>
            <ac:spMk id="32" creationId="{00000000-0000-0000-0000-000000000000}"/>
          </ac:spMkLst>
        </pc:spChg>
      </pc:sldChg>
      <pc:sldChg chg="modSp mod">
        <pc:chgData name="Jamie Steele" userId="d9dcada677a64902" providerId="LiveId" clId="{7EEDA72A-FBE3-4F46-B8D6-E1908ECCB3DF}" dt="2025-06-13T21:19:42.413" v="21" actId="21"/>
        <pc:sldMkLst>
          <pc:docMk/>
          <pc:sldMk cId="0" sldId="281"/>
        </pc:sldMkLst>
        <pc:spChg chg="mod">
          <ac:chgData name="Jamie Steele" userId="d9dcada677a64902" providerId="LiveId" clId="{7EEDA72A-FBE3-4F46-B8D6-E1908ECCB3DF}" dt="2025-06-13T21:19:42.413" v="21" actId="21"/>
          <ac:spMkLst>
            <pc:docMk/>
            <pc:sldMk cId="0" sldId="281"/>
            <ac:spMk id="4" creationId="{00000000-0000-0000-0000-000000000000}"/>
          </ac:spMkLst>
        </pc:spChg>
      </pc:sldChg>
      <pc:sldChg chg="modSp mod">
        <pc:chgData name="Jamie Steele" userId="d9dcada677a64902" providerId="LiveId" clId="{7EEDA72A-FBE3-4F46-B8D6-E1908ECCB3DF}" dt="2025-06-13T21:20:01.770" v="30" actId="20577"/>
        <pc:sldMkLst>
          <pc:docMk/>
          <pc:sldMk cId="0" sldId="282"/>
        </pc:sldMkLst>
        <pc:spChg chg="mod">
          <ac:chgData name="Jamie Steele" userId="d9dcada677a64902" providerId="LiveId" clId="{7EEDA72A-FBE3-4F46-B8D6-E1908ECCB3DF}" dt="2025-06-13T21:20:01.770" v="30" actId="20577"/>
          <ac:spMkLst>
            <pc:docMk/>
            <pc:sldMk cId="0" sldId="282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3690-021-00583-7" TargetMode="External"/><Relationship Id="rId2" Type="http://schemas.openxmlformats.org/officeDocument/2006/relationships/hyperlink" Target="https://doi.org/10.1093/heapro/daac03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romedmobileimaging.com/who-we-are" TargetMode="External"/><Relationship Id="rId5" Type="http://schemas.openxmlformats.org/officeDocument/2006/relationships/hyperlink" Target="https://moleculight.com" TargetMode="External"/><Relationship Id="rId4" Type="http://schemas.openxmlformats.org/officeDocument/2006/relationships/hyperlink" Target="https://www.mimosadiagnostics.com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503/cmaj.230719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9016" y="2931254"/>
            <a:ext cx="14333656" cy="5565046"/>
            <a:chOff x="0" y="0"/>
            <a:chExt cx="3350849" cy="130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50849" cy="1300968"/>
            </a:xfrm>
            <a:custGeom>
              <a:avLst/>
              <a:gdLst/>
              <a:ahLst/>
              <a:cxnLst/>
              <a:rect l="l" t="t" r="r" b="b"/>
              <a:pathLst>
                <a:path w="3350849" h="1300968">
                  <a:moveTo>
                    <a:pt x="54012" y="0"/>
                  </a:moveTo>
                  <a:lnTo>
                    <a:pt x="3296837" y="0"/>
                  </a:lnTo>
                  <a:cubicBezTo>
                    <a:pt x="3311162" y="0"/>
                    <a:pt x="3324900" y="5691"/>
                    <a:pt x="3335029" y="15820"/>
                  </a:cubicBezTo>
                  <a:cubicBezTo>
                    <a:pt x="3345158" y="25949"/>
                    <a:pt x="3350849" y="39687"/>
                    <a:pt x="3350849" y="54012"/>
                  </a:cubicBezTo>
                  <a:lnTo>
                    <a:pt x="3350849" y="1246956"/>
                  </a:lnTo>
                  <a:cubicBezTo>
                    <a:pt x="3350849" y="1261281"/>
                    <a:pt x="3345158" y="1275019"/>
                    <a:pt x="3335029" y="1285148"/>
                  </a:cubicBezTo>
                  <a:cubicBezTo>
                    <a:pt x="3324900" y="1295278"/>
                    <a:pt x="3311162" y="1300968"/>
                    <a:pt x="3296837" y="1300968"/>
                  </a:cubicBezTo>
                  <a:lnTo>
                    <a:pt x="54012" y="1300968"/>
                  </a:lnTo>
                  <a:cubicBezTo>
                    <a:pt x="39687" y="1300968"/>
                    <a:pt x="25949" y="1295278"/>
                    <a:pt x="15820" y="1285148"/>
                  </a:cubicBezTo>
                  <a:cubicBezTo>
                    <a:pt x="5691" y="1275019"/>
                    <a:pt x="0" y="1261281"/>
                    <a:pt x="0" y="1246956"/>
                  </a:cubicBezTo>
                  <a:lnTo>
                    <a:pt x="0" y="54012"/>
                  </a:lnTo>
                  <a:cubicBezTo>
                    <a:pt x="0" y="39687"/>
                    <a:pt x="5691" y="25949"/>
                    <a:pt x="15820" y="15820"/>
                  </a:cubicBezTo>
                  <a:cubicBezTo>
                    <a:pt x="25949" y="5691"/>
                    <a:pt x="39687" y="0"/>
                    <a:pt x="54012" y="0"/>
                  </a:cubicBezTo>
                  <a:close/>
                </a:path>
              </a:pathLst>
            </a:custGeom>
            <a:solidFill>
              <a:srgbClr val="F8F6EE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50849" cy="1339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2761" y="-155116"/>
            <a:ext cx="6215239" cy="4692506"/>
          </a:xfrm>
          <a:custGeom>
            <a:avLst/>
            <a:gdLst/>
            <a:ahLst/>
            <a:cxnLst/>
            <a:rect l="l" t="t" r="r" b="b"/>
            <a:pathLst>
              <a:path w="6215239" h="4692506">
                <a:moveTo>
                  <a:pt x="0" y="0"/>
                </a:moveTo>
                <a:lnTo>
                  <a:pt x="6215239" y="0"/>
                </a:lnTo>
                <a:lnTo>
                  <a:pt x="6215239" y="4692506"/>
                </a:lnTo>
                <a:lnTo>
                  <a:pt x="0" y="4692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/>
          <p:nvPr/>
        </p:nvGrpSpPr>
        <p:grpSpPr>
          <a:xfrm>
            <a:off x="6869839" y="564832"/>
            <a:ext cx="357040" cy="1232387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48425" y="941119"/>
            <a:ext cx="1223759" cy="364340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92526" y="1323332"/>
            <a:ext cx="251416" cy="867805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95781" y="1588300"/>
            <a:ext cx="861730" cy="256556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4614" y="8798923"/>
            <a:ext cx="357040" cy="123238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1255" y="9232946"/>
            <a:ext cx="1223759" cy="364340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8" name="Freeform 18"/>
          <p:cNvSpPr/>
          <p:nvPr/>
        </p:nvSpPr>
        <p:spPr>
          <a:xfrm rot="-5129401">
            <a:off x="3901048" y="5757772"/>
            <a:ext cx="3976624" cy="7726439"/>
          </a:xfrm>
          <a:custGeom>
            <a:avLst/>
            <a:gdLst/>
            <a:ahLst/>
            <a:cxnLst/>
            <a:rect l="l" t="t" r="r" b="b"/>
            <a:pathLst>
              <a:path w="3976624" h="7726439">
                <a:moveTo>
                  <a:pt x="0" y="0"/>
                </a:moveTo>
                <a:lnTo>
                  <a:pt x="3976625" y="0"/>
                </a:lnTo>
                <a:lnTo>
                  <a:pt x="3976625" y="7726439"/>
                </a:lnTo>
                <a:lnTo>
                  <a:pt x="0" y="7726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8080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9" name="Group 19"/>
          <p:cNvGrpSpPr/>
          <p:nvPr/>
        </p:nvGrpSpPr>
        <p:grpSpPr>
          <a:xfrm>
            <a:off x="528313" y="7401358"/>
            <a:ext cx="243102" cy="839108"/>
            <a:chOff x="0" y="0"/>
            <a:chExt cx="683260" cy="2358390"/>
          </a:xfrm>
        </p:grpSpPr>
        <p:sp>
          <p:nvSpPr>
            <p:cNvPr id="20" name="Freeform 2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41380" y="7657564"/>
            <a:ext cx="833234" cy="248072"/>
            <a:chOff x="0" y="0"/>
            <a:chExt cx="2341880" cy="697230"/>
          </a:xfrm>
        </p:grpSpPr>
        <p:sp>
          <p:nvSpPr>
            <p:cNvPr id="22" name="Freeform 2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698480" y="3070860"/>
            <a:ext cx="3676650" cy="243840"/>
            <a:chOff x="0" y="0"/>
            <a:chExt cx="4902200" cy="325120"/>
          </a:xfrm>
        </p:grpSpPr>
        <p:sp>
          <p:nvSpPr>
            <p:cNvPr id="24" name="Freeform 24"/>
            <p:cNvSpPr/>
            <p:nvPr/>
          </p:nvSpPr>
          <p:spPr>
            <a:xfrm>
              <a:off x="48260" y="50800"/>
              <a:ext cx="4804410" cy="276860"/>
            </a:xfrm>
            <a:custGeom>
              <a:avLst/>
              <a:gdLst/>
              <a:ahLst/>
              <a:cxnLst/>
              <a:rect l="l" t="t" r="r" b="b"/>
              <a:pathLst>
                <a:path w="4804410" h="276860">
                  <a:moveTo>
                    <a:pt x="100330" y="13970"/>
                  </a:moveTo>
                  <a:cubicBezTo>
                    <a:pt x="4712970" y="2540"/>
                    <a:pt x="4714240" y="1270"/>
                    <a:pt x="4726940" y="6350"/>
                  </a:cubicBezTo>
                  <a:cubicBezTo>
                    <a:pt x="4744720" y="13970"/>
                    <a:pt x="4771390" y="34290"/>
                    <a:pt x="4784090" y="49530"/>
                  </a:cubicBezTo>
                  <a:cubicBezTo>
                    <a:pt x="4791710" y="59690"/>
                    <a:pt x="4796790" y="68580"/>
                    <a:pt x="4799330" y="82550"/>
                  </a:cubicBezTo>
                  <a:cubicBezTo>
                    <a:pt x="4803140" y="101600"/>
                    <a:pt x="4800600" y="134620"/>
                    <a:pt x="4795520" y="153670"/>
                  </a:cubicBezTo>
                  <a:cubicBezTo>
                    <a:pt x="4790440" y="166370"/>
                    <a:pt x="4786630" y="175260"/>
                    <a:pt x="4776470" y="184150"/>
                  </a:cubicBezTo>
                  <a:cubicBezTo>
                    <a:pt x="4762500" y="198120"/>
                    <a:pt x="4733290" y="215900"/>
                    <a:pt x="4715510" y="220980"/>
                  </a:cubicBezTo>
                  <a:cubicBezTo>
                    <a:pt x="4702810" y="224790"/>
                    <a:pt x="4692650" y="226060"/>
                    <a:pt x="4678680" y="223520"/>
                  </a:cubicBezTo>
                  <a:cubicBezTo>
                    <a:pt x="4660900" y="219710"/>
                    <a:pt x="4630420" y="208280"/>
                    <a:pt x="4613910" y="193040"/>
                  </a:cubicBezTo>
                  <a:cubicBezTo>
                    <a:pt x="4598670" y="177800"/>
                    <a:pt x="4585970" y="148590"/>
                    <a:pt x="4580890" y="129540"/>
                  </a:cubicBezTo>
                  <a:cubicBezTo>
                    <a:pt x="4578350" y="116840"/>
                    <a:pt x="4578350" y="106680"/>
                    <a:pt x="4580890" y="93980"/>
                  </a:cubicBezTo>
                  <a:cubicBezTo>
                    <a:pt x="4585970" y="74930"/>
                    <a:pt x="4601210" y="45720"/>
                    <a:pt x="4613910" y="30480"/>
                  </a:cubicBezTo>
                  <a:cubicBezTo>
                    <a:pt x="4624070" y="20320"/>
                    <a:pt x="4634230" y="15240"/>
                    <a:pt x="4644390" y="10160"/>
                  </a:cubicBezTo>
                  <a:cubicBezTo>
                    <a:pt x="4655820" y="6350"/>
                    <a:pt x="4665980" y="1270"/>
                    <a:pt x="4678680" y="1270"/>
                  </a:cubicBezTo>
                  <a:cubicBezTo>
                    <a:pt x="4699000" y="0"/>
                    <a:pt x="4732020" y="7620"/>
                    <a:pt x="4748530" y="16510"/>
                  </a:cubicBezTo>
                  <a:cubicBezTo>
                    <a:pt x="4761230" y="22860"/>
                    <a:pt x="4768850" y="29210"/>
                    <a:pt x="4776470" y="39370"/>
                  </a:cubicBezTo>
                  <a:cubicBezTo>
                    <a:pt x="4787900" y="55880"/>
                    <a:pt x="4801870" y="83820"/>
                    <a:pt x="4803140" y="106680"/>
                  </a:cubicBezTo>
                  <a:cubicBezTo>
                    <a:pt x="4804410" y="128270"/>
                    <a:pt x="4792980" y="157480"/>
                    <a:pt x="4784090" y="175260"/>
                  </a:cubicBezTo>
                  <a:cubicBezTo>
                    <a:pt x="4776470" y="186690"/>
                    <a:pt x="4770120" y="193040"/>
                    <a:pt x="4758690" y="200660"/>
                  </a:cubicBezTo>
                  <a:cubicBezTo>
                    <a:pt x="4742180" y="210820"/>
                    <a:pt x="4732020" y="217170"/>
                    <a:pt x="4691380" y="223520"/>
                  </a:cubicBezTo>
                  <a:cubicBezTo>
                    <a:pt x="4361180" y="276860"/>
                    <a:pt x="425450" y="270510"/>
                    <a:pt x="100330" y="210820"/>
                  </a:cubicBezTo>
                  <a:cubicBezTo>
                    <a:pt x="60960" y="203200"/>
                    <a:pt x="52070" y="200660"/>
                    <a:pt x="35560" y="185420"/>
                  </a:cubicBezTo>
                  <a:cubicBezTo>
                    <a:pt x="19050" y="171450"/>
                    <a:pt x="6350" y="143510"/>
                    <a:pt x="2540" y="124460"/>
                  </a:cubicBezTo>
                  <a:cubicBezTo>
                    <a:pt x="0" y="107950"/>
                    <a:pt x="3810" y="91440"/>
                    <a:pt x="8890" y="77470"/>
                  </a:cubicBezTo>
                  <a:cubicBezTo>
                    <a:pt x="13970" y="63500"/>
                    <a:pt x="22860" y="48260"/>
                    <a:pt x="35560" y="38100"/>
                  </a:cubicBezTo>
                  <a:cubicBezTo>
                    <a:pt x="50800" y="26670"/>
                    <a:pt x="100330" y="13970"/>
                    <a:pt x="100330" y="1397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408468" y="3022283"/>
            <a:ext cx="227647" cy="227647"/>
            <a:chOff x="0" y="0"/>
            <a:chExt cx="303530" cy="303530"/>
          </a:xfrm>
        </p:grpSpPr>
        <p:sp>
          <p:nvSpPr>
            <p:cNvPr id="26" name="Freeform 26"/>
            <p:cNvSpPr/>
            <p:nvPr/>
          </p:nvSpPr>
          <p:spPr>
            <a:xfrm>
              <a:off x="4953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2880" y="165100"/>
                  </a:cubicBezTo>
                  <a:cubicBezTo>
                    <a:pt x="172720" y="177800"/>
                    <a:pt x="158750" y="189230"/>
                    <a:pt x="143510" y="195580"/>
                  </a:cubicBezTo>
                  <a:cubicBezTo>
                    <a:pt x="129540" y="201930"/>
                    <a:pt x="111760" y="204470"/>
                    <a:pt x="96520" y="204470"/>
                  </a:cubicBezTo>
                  <a:cubicBezTo>
                    <a:pt x="80010" y="203200"/>
                    <a:pt x="63500" y="198120"/>
                    <a:pt x="49530" y="189230"/>
                  </a:cubicBezTo>
                  <a:cubicBezTo>
                    <a:pt x="36830" y="181610"/>
                    <a:pt x="24130" y="168910"/>
                    <a:pt x="15240" y="154940"/>
                  </a:cubicBezTo>
                  <a:cubicBezTo>
                    <a:pt x="7620" y="140970"/>
                    <a:pt x="2540" y="124460"/>
                    <a:pt x="1270" y="107950"/>
                  </a:cubicBezTo>
                  <a:cubicBezTo>
                    <a:pt x="0" y="92710"/>
                    <a:pt x="3810" y="74930"/>
                    <a:pt x="10160" y="60960"/>
                  </a:cubicBezTo>
                  <a:cubicBezTo>
                    <a:pt x="16510" y="46990"/>
                    <a:pt x="2794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99060" y="0"/>
                    <a:pt x="118110" y="1270"/>
                    <a:pt x="13208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195060" y="8249603"/>
            <a:ext cx="2339340" cy="244792"/>
            <a:chOff x="0" y="0"/>
            <a:chExt cx="3119120" cy="326390"/>
          </a:xfrm>
        </p:grpSpPr>
        <p:sp>
          <p:nvSpPr>
            <p:cNvPr id="28" name="Freeform 28"/>
            <p:cNvSpPr/>
            <p:nvPr/>
          </p:nvSpPr>
          <p:spPr>
            <a:xfrm>
              <a:off x="46990" y="50800"/>
              <a:ext cx="3022600" cy="265430"/>
            </a:xfrm>
            <a:custGeom>
              <a:avLst/>
              <a:gdLst/>
              <a:ahLst/>
              <a:cxnLst/>
              <a:rect l="l" t="t" r="r" b="b"/>
              <a:pathLst>
                <a:path w="3022600" h="265430">
                  <a:moveTo>
                    <a:pt x="102870" y="11430"/>
                  </a:moveTo>
                  <a:cubicBezTo>
                    <a:pt x="2948940" y="6350"/>
                    <a:pt x="2960370" y="12700"/>
                    <a:pt x="2976880" y="22860"/>
                  </a:cubicBezTo>
                  <a:cubicBezTo>
                    <a:pt x="2988310" y="30480"/>
                    <a:pt x="2994660" y="39370"/>
                    <a:pt x="3002280" y="49530"/>
                  </a:cubicBezTo>
                  <a:cubicBezTo>
                    <a:pt x="3008630" y="59690"/>
                    <a:pt x="3013710" y="68580"/>
                    <a:pt x="3017520" y="82550"/>
                  </a:cubicBezTo>
                  <a:cubicBezTo>
                    <a:pt x="3020060" y="101600"/>
                    <a:pt x="3021330" y="133350"/>
                    <a:pt x="3012440" y="153670"/>
                  </a:cubicBezTo>
                  <a:cubicBezTo>
                    <a:pt x="3004820" y="175260"/>
                    <a:pt x="2981960" y="196850"/>
                    <a:pt x="2966720" y="208280"/>
                  </a:cubicBezTo>
                  <a:cubicBezTo>
                    <a:pt x="2955290" y="215900"/>
                    <a:pt x="2945130" y="219710"/>
                    <a:pt x="2932430" y="222250"/>
                  </a:cubicBezTo>
                  <a:cubicBezTo>
                    <a:pt x="2921000" y="224790"/>
                    <a:pt x="2910840" y="226060"/>
                    <a:pt x="2896870" y="223520"/>
                  </a:cubicBezTo>
                  <a:cubicBezTo>
                    <a:pt x="2877820" y="219710"/>
                    <a:pt x="2848610" y="209550"/>
                    <a:pt x="2832100" y="194310"/>
                  </a:cubicBezTo>
                  <a:cubicBezTo>
                    <a:pt x="2815590" y="177800"/>
                    <a:pt x="2802890" y="148590"/>
                    <a:pt x="2797810" y="130810"/>
                  </a:cubicBezTo>
                  <a:cubicBezTo>
                    <a:pt x="2795270" y="116840"/>
                    <a:pt x="2795270" y="107950"/>
                    <a:pt x="2797810" y="93980"/>
                  </a:cubicBezTo>
                  <a:cubicBezTo>
                    <a:pt x="2802890" y="76200"/>
                    <a:pt x="2819400" y="45720"/>
                    <a:pt x="2832100" y="30480"/>
                  </a:cubicBezTo>
                  <a:cubicBezTo>
                    <a:pt x="2840990" y="20320"/>
                    <a:pt x="2848610" y="15240"/>
                    <a:pt x="2862580" y="10160"/>
                  </a:cubicBezTo>
                  <a:cubicBezTo>
                    <a:pt x="2880360" y="3810"/>
                    <a:pt x="2913380" y="0"/>
                    <a:pt x="2932430" y="2540"/>
                  </a:cubicBezTo>
                  <a:cubicBezTo>
                    <a:pt x="2946400" y="5080"/>
                    <a:pt x="2956560" y="10160"/>
                    <a:pt x="2966720" y="16510"/>
                  </a:cubicBezTo>
                  <a:cubicBezTo>
                    <a:pt x="2976880" y="22860"/>
                    <a:pt x="2985770" y="29210"/>
                    <a:pt x="2994660" y="39370"/>
                  </a:cubicBezTo>
                  <a:cubicBezTo>
                    <a:pt x="3006090" y="55880"/>
                    <a:pt x="3020060" y="83820"/>
                    <a:pt x="3021330" y="106680"/>
                  </a:cubicBezTo>
                  <a:cubicBezTo>
                    <a:pt x="3022600" y="129540"/>
                    <a:pt x="3011170" y="158750"/>
                    <a:pt x="3002280" y="175260"/>
                  </a:cubicBezTo>
                  <a:cubicBezTo>
                    <a:pt x="2994660" y="186690"/>
                    <a:pt x="2988310" y="194310"/>
                    <a:pt x="2976880" y="201930"/>
                  </a:cubicBezTo>
                  <a:cubicBezTo>
                    <a:pt x="2960370" y="212090"/>
                    <a:pt x="2948940" y="218440"/>
                    <a:pt x="2909570" y="224790"/>
                  </a:cubicBezTo>
                  <a:cubicBezTo>
                    <a:pt x="2658110" y="265430"/>
                    <a:pt x="351790" y="259080"/>
                    <a:pt x="102870" y="213360"/>
                  </a:cubicBezTo>
                  <a:cubicBezTo>
                    <a:pt x="63500" y="205740"/>
                    <a:pt x="52070" y="200660"/>
                    <a:pt x="36830" y="187960"/>
                  </a:cubicBezTo>
                  <a:cubicBezTo>
                    <a:pt x="22860" y="177800"/>
                    <a:pt x="15240" y="162560"/>
                    <a:pt x="8890" y="148590"/>
                  </a:cubicBezTo>
                  <a:cubicBezTo>
                    <a:pt x="3810" y="133350"/>
                    <a:pt x="0" y="116840"/>
                    <a:pt x="3810" y="100330"/>
                  </a:cubicBezTo>
                  <a:cubicBezTo>
                    <a:pt x="7620" y="80010"/>
                    <a:pt x="20320" y="52070"/>
                    <a:pt x="36830" y="36830"/>
                  </a:cubicBezTo>
                  <a:cubicBezTo>
                    <a:pt x="53340" y="22860"/>
                    <a:pt x="102870" y="11430"/>
                    <a:pt x="102870" y="114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618220" y="8259128"/>
            <a:ext cx="227647" cy="227647"/>
            <a:chOff x="0" y="0"/>
            <a:chExt cx="303530" cy="303530"/>
          </a:xfrm>
        </p:grpSpPr>
        <p:sp>
          <p:nvSpPr>
            <p:cNvPr id="30" name="Freeform 30"/>
            <p:cNvSpPr/>
            <p:nvPr/>
          </p:nvSpPr>
          <p:spPr>
            <a:xfrm>
              <a:off x="4953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2880" y="165100"/>
                  </a:cubicBezTo>
                  <a:cubicBezTo>
                    <a:pt x="172720" y="177800"/>
                    <a:pt x="158750" y="187960"/>
                    <a:pt x="144780" y="194310"/>
                  </a:cubicBezTo>
                  <a:cubicBezTo>
                    <a:pt x="129540" y="201930"/>
                    <a:pt x="111760" y="204470"/>
                    <a:pt x="96520" y="203200"/>
                  </a:cubicBezTo>
                  <a:cubicBezTo>
                    <a:pt x="81280" y="203200"/>
                    <a:pt x="63500" y="196850"/>
                    <a:pt x="49530" y="189230"/>
                  </a:cubicBezTo>
                  <a:cubicBezTo>
                    <a:pt x="36830" y="181610"/>
                    <a:pt x="24130" y="167640"/>
                    <a:pt x="15240" y="154940"/>
                  </a:cubicBezTo>
                  <a:cubicBezTo>
                    <a:pt x="7620" y="140970"/>
                    <a:pt x="2540" y="124460"/>
                    <a:pt x="1270" y="107950"/>
                  </a:cubicBezTo>
                  <a:cubicBezTo>
                    <a:pt x="0" y="92710"/>
                    <a:pt x="3810" y="74930"/>
                    <a:pt x="10160" y="60960"/>
                  </a:cubicBezTo>
                  <a:cubicBezTo>
                    <a:pt x="16510" y="45720"/>
                    <a:pt x="2794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100330" y="0"/>
                    <a:pt x="118110" y="0"/>
                    <a:pt x="13335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91615" y="2915602"/>
            <a:ext cx="1190625" cy="1169670"/>
            <a:chOff x="0" y="0"/>
            <a:chExt cx="1587500" cy="1559560"/>
          </a:xfrm>
        </p:grpSpPr>
        <p:sp>
          <p:nvSpPr>
            <p:cNvPr id="32" name="Freeform 32"/>
            <p:cNvSpPr/>
            <p:nvPr/>
          </p:nvSpPr>
          <p:spPr>
            <a:xfrm>
              <a:off x="44450" y="40640"/>
              <a:ext cx="1498600" cy="1470660"/>
            </a:xfrm>
            <a:custGeom>
              <a:avLst/>
              <a:gdLst/>
              <a:ahLst/>
              <a:cxnLst/>
              <a:rect l="l" t="t" r="r" b="b"/>
              <a:pathLst>
                <a:path w="1498600" h="1470660">
                  <a:moveTo>
                    <a:pt x="1394460" y="220980"/>
                  </a:moveTo>
                  <a:cubicBezTo>
                    <a:pt x="1169670" y="227330"/>
                    <a:pt x="1141730" y="240030"/>
                    <a:pt x="1089660" y="256540"/>
                  </a:cubicBezTo>
                  <a:cubicBezTo>
                    <a:pt x="1004570" y="283210"/>
                    <a:pt x="831850" y="337820"/>
                    <a:pt x="753110" y="374650"/>
                  </a:cubicBezTo>
                  <a:cubicBezTo>
                    <a:pt x="707390" y="394970"/>
                    <a:pt x="687070" y="405130"/>
                    <a:pt x="651510" y="435610"/>
                  </a:cubicBezTo>
                  <a:cubicBezTo>
                    <a:pt x="596900" y="480060"/>
                    <a:pt x="525780" y="563880"/>
                    <a:pt x="477520" y="633730"/>
                  </a:cubicBezTo>
                  <a:cubicBezTo>
                    <a:pt x="429260" y="703580"/>
                    <a:pt x="394970" y="774700"/>
                    <a:pt x="359410" y="854710"/>
                  </a:cubicBezTo>
                  <a:cubicBezTo>
                    <a:pt x="320040" y="944880"/>
                    <a:pt x="270510" y="1061720"/>
                    <a:pt x="252730" y="1151890"/>
                  </a:cubicBezTo>
                  <a:cubicBezTo>
                    <a:pt x="238760" y="1223010"/>
                    <a:pt x="254000" y="1300480"/>
                    <a:pt x="243840" y="1350010"/>
                  </a:cubicBezTo>
                  <a:cubicBezTo>
                    <a:pt x="238760" y="1380490"/>
                    <a:pt x="233680" y="1403350"/>
                    <a:pt x="219710" y="1422400"/>
                  </a:cubicBezTo>
                  <a:cubicBezTo>
                    <a:pt x="204470" y="1441450"/>
                    <a:pt x="179070" y="1457960"/>
                    <a:pt x="156210" y="1464310"/>
                  </a:cubicBezTo>
                  <a:cubicBezTo>
                    <a:pt x="132080" y="1470660"/>
                    <a:pt x="101600" y="1469390"/>
                    <a:pt x="80010" y="1459230"/>
                  </a:cubicBezTo>
                  <a:cubicBezTo>
                    <a:pt x="57150" y="1450340"/>
                    <a:pt x="34290" y="1430020"/>
                    <a:pt x="21590" y="1409700"/>
                  </a:cubicBezTo>
                  <a:cubicBezTo>
                    <a:pt x="10160" y="1389380"/>
                    <a:pt x="5080" y="1356360"/>
                    <a:pt x="6350" y="1334770"/>
                  </a:cubicBezTo>
                  <a:cubicBezTo>
                    <a:pt x="6350" y="1320800"/>
                    <a:pt x="8890" y="1310640"/>
                    <a:pt x="16510" y="1297940"/>
                  </a:cubicBezTo>
                  <a:cubicBezTo>
                    <a:pt x="26670" y="1280160"/>
                    <a:pt x="52070" y="1253490"/>
                    <a:pt x="69850" y="1243330"/>
                  </a:cubicBezTo>
                  <a:cubicBezTo>
                    <a:pt x="82550" y="1235710"/>
                    <a:pt x="93980" y="1233170"/>
                    <a:pt x="106680" y="1230630"/>
                  </a:cubicBezTo>
                  <a:cubicBezTo>
                    <a:pt x="119380" y="1229360"/>
                    <a:pt x="130810" y="1228090"/>
                    <a:pt x="144780" y="1231900"/>
                  </a:cubicBezTo>
                  <a:cubicBezTo>
                    <a:pt x="165100" y="1236980"/>
                    <a:pt x="195580" y="1249680"/>
                    <a:pt x="212090" y="1267460"/>
                  </a:cubicBezTo>
                  <a:cubicBezTo>
                    <a:pt x="228600" y="1285240"/>
                    <a:pt x="241300" y="1313180"/>
                    <a:pt x="243840" y="1337310"/>
                  </a:cubicBezTo>
                  <a:cubicBezTo>
                    <a:pt x="246380" y="1361440"/>
                    <a:pt x="236220" y="1393190"/>
                    <a:pt x="226060" y="1410970"/>
                  </a:cubicBezTo>
                  <a:cubicBezTo>
                    <a:pt x="219710" y="1424940"/>
                    <a:pt x="213360" y="1432560"/>
                    <a:pt x="201930" y="1440180"/>
                  </a:cubicBezTo>
                  <a:cubicBezTo>
                    <a:pt x="184150" y="1452880"/>
                    <a:pt x="154940" y="1466850"/>
                    <a:pt x="130810" y="1468120"/>
                  </a:cubicBezTo>
                  <a:cubicBezTo>
                    <a:pt x="106680" y="1469390"/>
                    <a:pt x="76200" y="1460500"/>
                    <a:pt x="57150" y="1447800"/>
                  </a:cubicBezTo>
                  <a:cubicBezTo>
                    <a:pt x="36830" y="1433830"/>
                    <a:pt x="20320" y="1412240"/>
                    <a:pt x="11430" y="1386840"/>
                  </a:cubicBezTo>
                  <a:cubicBezTo>
                    <a:pt x="0" y="1355090"/>
                    <a:pt x="5080" y="1308100"/>
                    <a:pt x="7620" y="1267460"/>
                  </a:cubicBezTo>
                  <a:cubicBezTo>
                    <a:pt x="10160" y="1225550"/>
                    <a:pt x="13970" y="1178560"/>
                    <a:pt x="25400" y="1137920"/>
                  </a:cubicBezTo>
                  <a:cubicBezTo>
                    <a:pt x="36830" y="1098550"/>
                    <a:pt x="63500" y="1064260"/>
                    <a:pt x="73660" y="1027430"/>
                  </a:cubicBezTo>
                  <a:cubicBezTo>
                    <a:pt x="83820" y="993140"/>
                    <a:pt x="76200" y="965200"/>
                    <a:pt x="87630" y="920750"/>
                  </a:cubicBezTo>
                  <a:cubicBezTo>
                    <a:pt x="109220" y="844550"/>
                    <a:pt x="160020" y="712470"/>
                    <a:pt x="218440" y="614680"/>
                  </a:cubicBezTo>
                  <a:cubicBezTo>
                    <a:pt x="280670" y="508000"/>
                    <a:pt x="373380" y="388620"/>
                    <a:pt x="455930" y="311150"/>
                  </a:cubicBezTo>
                  <a:cubicBezTo>
                    <a:pt x="524510" y="246380"/>
                    <a:pt x="575310" y="208280"/>
                    <a:pt x="665480" y="165100"/>
                  </a:cubicBezTo>
                  <a:cubicBezTo>
                    <a:pt x="800100" y="101600"/>
                    <a:pt x="1068070" y="29210"/>
                    <a:pt x="1202690" y="10160"/>
                  </a:cubicBezTo>
                  <a:cubicBezTo>
                    <a:pt x="1281430" y="0"/>
                    <a:pt x="1347470" y="2540"/>
                    <a:pt x="1394460" y="11430"/>
                  </a:cubicBezTo>
                  <a:cubicBezTo>
                    <a:pt x="1423670" y="16510"/>
                    <a:pt x="1446530" y="24130"/>
                    <a:pt x="1463040" y="38100"/>
                  </a:cubicBezTo>
                  <a:cubicBezTo>
                    <a:pt x="1477010" y="48260"/>
                    <a:pt x="1487170" y="62230"/>
                    <a:pt x="1492250" y="78740"/>
                  </a:cubicBezTo>
                  <a:cubicBezTo>
                    <a:pt x="1498600" y="99060"/>
                    <a:pt x="1498600" y="132080"/>
                    <a:pt x="1492250" y="152400"/>
                  </a:cubicBezTo>
                  <a:cubicBezTo>
                    <a:pt x="1487170" y="170180"/>
                    <a:pt x="1477010" y="182880"/>
                    <a:pt x="1463040" y="194310"/>
                  </a:cubicBezTo>
                  <a:cubicBezTo>
                    <a:pt x="1446530" y="207010"/>
                    <a:pt x="1394460" y="220980"/>
                    <a:pt x="1394460" y="2209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03998" y="4130040"/>
            <a:ext cx="227647" cy="227647"/>
            <a:chOff x="0" y="0"/>
            <a:chExt cx="303530" cy="303530"/>
          </a:xfrm>
        </p:grpSpPr>
        <p:sp>
          <p:nvSpPr>
            <p:cNvPr id="34" name="Freeform 34"/>
            <p:cNvSpPr/>
            <p:nvPr/>
          </p:nvSpPr>
          <p:spPr>
            <a:xfrm>
              <a:off x="50800" y="48260"/>
              <a:ext cx="199390" cy="205740"/>
            </a:xfrm>
            <a:custGeom>
              <a:avLst/>
              <a:gdLst/>
              <a:ahLst/>
              <a:cxnLst/>
              <a:rect l="l" t="t" r="r" b="b"/>
              <a:pathLst>
                <a:path w="199390" h="205740">
                  <a:moveTo>
                    <a:pt x="199390" y="72390"/>
                  </a:moveTo>
                  <a:cubicBezTo>
                    <a:pt x="199390" y="137160"/>
                    <a:pt x="191770" y="153670"/>
                    <a:pt x="181610" y="16637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5740"/>
                    <a:pt x="95250" y="204470"/>
                  </a:cubicBezTo>
                  <a:cubicBezTo>
                    <a:pt x="80010" y="203200"/>
                    <a:pt x="62230" y="198120"/>
                    <a:pt x="49530" y="190500"/>
                  </a:cubicBezTo>
                  <a:cubicBezTo>
                    <a:pt x="35560" y="181610"/>
                    <a:pt x="22860" y="168910"/>
                    <a:pt x="15240" y="15621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3980"/>
                    <a:pt x="2540" y="76200"/>
                    <a:pt x="8890" y="60960"/>
                  </a:cubicBezTo>
                  <a:cubicBezTo>
                    <a:pt x="15240" y="46990"/>
                    <a:pt x="26670" y="33020"/>
                    <a:pt x="39370" y="22860"/>
                  </a:cubicBezTo>
                  <a:cubicBezTo>
                    <a:pt x="52070" y="13970"/>
                    <a:pt x="68580" y="6350"/>
                    <a:pt x="83820" y="2540"/>
                  </a:cubicBezTo>
                  <a:cubicBezTo>
                    <a:pt x="99060" y="0"/>
                    <a:pt x="116840" y="1270"/>
                    <a:pt x="132080" y="6350"/>
                  </a:cubicBezTo>
                  <a:cubicBezTo>
                    <a:pt x="147320" y="10160"/>
                    <a:pt x="173990" y="31750"/>
                    <a:pt x="173990" y="3175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7482483" y="6629756"/>
            <a:ext cx="189090" cy="652678"/>
            <a:chOff x="0" y="0"/>
            <a:chExt cx="683260" cy="2358390"/>
          </a:xfrm>
        </p:grpSpPr>
        <p:sp>
          <p:nvSpPr>
            <p:cNvPr id="36" name="Freeform 3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7259300" y="6829039"/>
            <a:ext cx="648109" cy="192957"/>
            <a:chOff x="0" y="0"/>
            <a:chExt cx="2341880" cy="697230"/>
          </a:xfrm>
        </p:grpSpPr>
        <p:sp>
          <p:nvSpPr>
            <p:cNvPr id="38" name="Freeform 3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1289041" y="278879"/>
            <a:ext cx="173597" cy="599201"/>
            <a:chOff x="0" y="0"/>
            <a:chExt cx="683260" cy="2358390"/>
          </a:xfrm>
        </p:grpSpPr>
        <p:sp>
          <p:nvSpPr>
            <p:cNvPr id="40" name="Freeform 4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084144" y="461834"/>
            <a:ext cx="595006" cy="177147"/>
            <a:chOff x="0" y="0"/>
            <a:chExt cx="2341880" cy="697230"/>
          </a:xfrm>
        </p:grpSpPr>
        <p:sp>
          <p:nvSpPr>
            <p:cNvPr id="42" name="Freeform 4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7054214" y="2296998"/>
            <a:ext cx="179219" cy="618605"/>
            <a:chOff x="0" y="0"/>
            <a:chExt cx="683260" cy="2358390"/>
          </a:xfrm>
        </p:grpSpPr>
        <p:sp>
          <p:nvSpPr>
            <p:cNvPr id="44" name="Freeform 44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6842683" y="2485877"/>
            <a:ext cx="614274" cy="182883"/>
            <a:chOff x="0" y="0"/>
            <a:chExt cx="2341880" cy="697230"/>
          </a:xfrm>
        </p:grpSpPr>
        <p:sp>
          <p:nvSpPr>
            <p:cNvPr id="46" name="Freeform 46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309239" y="1425302"/>
            <a:ext cx="187969" cy="648807"/>
            <a:chOff x="0" y="0"/>
            <a:chExt cx="683260" cy="2358390"/>
          </a:xfrm>
        </p:grpSpPr>
        <p:sp>
          <p:nvSpPr>
            <p:cNvPr id="48" name="Freeform 4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087380" y="1623403"/>
            <a:ext cx="644265" cy="191812"/>
            <a:chOff x="0" y="0"/>
            <a:chExt cx="2341880" cy="697230"/>
          </a:xfrm>
        </p:grpSpPr>
        <p:sp>
          <p:nvSpPr>
            <p:cNvPr id="50" name="Freeform 5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1" name="Freeform 51"/>
          <p:cNvSpPr/>
          <p:nvPr/>
        </p:nvSpPr>
        <p:spPr>
          <a:xfrm>
            <a:off x="0" y="2485877"/>
            <a:ext cx="4235323" cy="6356958"/>
          </a:xfrm>
          <a:custGeom>
            <a:avLst/>
            <a:gdLst/>
            <a:ahLst/>
            <a:cxnLst/>
            <a:rect l="l" t="t" r="r" b="b"/>
            <a:pathLst>
              <a:path w="4235323" h="6356958">
                <a:moveTo>
                  <a:pt x="0" y="0"/>
                </a:moveTo>
                <a:lnTo>
                  <a:pt x="4235323" y="0"/>
                </a:lnTo>
                <a:lnTo>
                  <a:pt x="42353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2" name="TextBox 52"/>
          <p:cNvSpPr txBox="1"/>
          <p:nvPr/>
        </p:nvSpPr>
        <p:spPr>
          <a:xfrm>
            <a:off x="9896964" y="7411863"/>
            <a:ext cx="8238233" cy="2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Jamie Steele </a:t>
            </a:r>
          </a:p>
          <a:p>
            <a:pPr algn="r">
              <a:lnSpc>
                <a:spcPts val="4480"/>
              </a:lnSpc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T00745105</a:t>
            </a:r>
          </a:p>
          <a:p>
            <a:pPr algn="r">
              <a:lnSpc>
                <a:spcPts val="4480"/>
              </a:lnSpc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Thompson Rivers University</a:t>
            </a:r>
          </a:p>
          <a:p>
            <a:pPr algn="r">
              <a:lnSpc>
                <a:spcPts val="4480"/>
              </a:lnSpc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HLTH 5500 Integrating IT in Healthcare</a:t>
            </a:r>
          </a:p>
          <a:p>
            <a:pPr algn="r">
              <a:lnSpc>
                <a:spcPts val="4480"/>
              </a:lnSpc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 Anila Virani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235323" y="3190875"/>
            <a:ext cx="7620861" cy="48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77"/>
              </a:lnSpc>
            </a:pPr>
            <a:r>
              <a:rPr lang="en-US" sz="6840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QuickScan-The Handheld Diagnostic Tool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2831" y="8717914"/>
            <a:ext cx="317650" cy="1096423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47909" y="9052686"/>
            <a:ext cx="1088748" cy="324145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532" y="7971380"/>
            <a:ext cx="216282" cy="746534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77256" y="8199320"/>
            <a:ext cx="741307" cy="220704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91225" y="9052686"/>
            <a:ext cx="216282" cy="746534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535948" y="9280626"/>
            <a:ext cx="741307" cy="220704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80476" y="1275439"/>
            <a:ext cx="357040" cy="123238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9062" y="1651725"/>
            <a:ext cx="1223759" cy="364340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203163" y="2033939"/>
            <a:ext cx="251416" cy="867805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906418" y="2298906"/>
            <a:ext cx="861730" cy="256556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23457" y="8420024"/>
            <a:ext cx="216282" cy="746534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68180" y="8647964"/>
            <a:ext cx="741307" cy="22070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6" name="Freeform 26"/>
          <p:cNvSpPr/>
          <p:nvPr/>
        </p:nvSpPr>
        <p:spPr>
          <a:xfrm>
            <a:off x="8811940" y="0"/>
            <a:ext cx="9476060" cy="10287000"/>
          </a:xfrm>
          <a:custGeom>
            <a:avLst/>
            <a:gdLst/>
            <a:ahLst/>
            <a:cxnLst/>
            <a:rect l="l" t="t" r="r" b="b"/>
            <a:pathLst>
              <a:path w="9476060" h="10287000">
                <a:moveTo>
                  <a:pt x="0" y="0"/>
                </a:moveTo>
                <a:lnTo>
                  <a:pt x="9476060" y="0"/>
                </a:lnTo>
                <a:lnTo>
                  <a:pt x="94760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85" r="-517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TextBox 27"/>
          <p:cNvSpPr txBox="1"/>
          <p:nvPr/>
        </p:nvSpPr>
        <p:spPr>
          <a:xfrm>
            <a:off x="942863" y="660752"/>
            <a:ext cx="7611902" cy="364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A- Pediatric Population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2831" y="8717914"/>
            <a:ext cx="317650" cy="1096423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47909" y="9052686"/>
            <a:ext cx="1088748" cy="324145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532" y="7971380"/>
            <a:ext cx="216282" cy="746534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77256" y="8199320"/>
            <a:ext cx="741307" cy="220704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91225" y="9052686"/>
            <a:ext cx="216282" cy="746534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535948" y="9280626"/>
            <a:ext cx="741307" cy="220704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80476" y="1275439"/>
            <a:ext cx="357040" cy="123238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9062" y="1651725"/>
            <a:ext cx="1223759" cy="364340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203163" y="2033939"/>
            <a:ext cx="251416" cy="867805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906418" y="2298906"/>
            <a:ext cx="861730" cy="256556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23457" y="8420024"/>
            <a:ext cx="216282" cy="746534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68180" y="8647964"/>
            <a:ext cx="741307" cy="22070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6" name="Freeform 26"/>
          <p:cNvSpPr/>
          <p:nvPr/>
        </p:nvSpPr>
        <p:spPr>
          <a:xfrm>
            <a:off x="8811940" y="0"/>
            <a:ext cx="9476060" cy="10287000"/>
          </a:xfrm>
          <a:custGeom>
            <a:avLst/>
            <a:gdLst/>
            <a:ahLst/>
            <a:cxnLst/>
            <a:rect l="l" t="t" r="r" b="b"/>
            <a:pathLst>
              <a:path w="9476060" h="10287000">
                <a:moveTo>
                  <a:pt x="0" y="0"/>
                </a:moveTo>
                <a:lnTo>
                  <a:pt x="9476060" y="0"/>
                </a:lnTo>
                <a:lnTo>
                  <a:pt x="94760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778" r="-2605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TextBox 27"/>
          <p:cNvSpPr txBox="1"/>
          <p:nvPr/>
        </p:nvSpPr>
        <p:spPr>
          <a:xfrm>
            <a:off x="942863" y="660752"/>
            <a:ext cx="7611902" cy="364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A- Pediatric Population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2831" y="8717914"/>
            <a:ext cx="317650" cy="1096423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47909" y="9052686"/>
            <a:ext cx="1088748" cy="324145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532" y="7971380"/>
            <a:ext cx="216282" cy="746534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77256" y="8199320"/>
            <a:ext cx="741307" cy="220704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91225" y="9052686"/>
            <a:ext cx="216282" cy="746534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535948" y="9280626"/>
            <a:ext cx="741307" cy="220704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80476" y="1275439"/>
            <a:ext cx="357040" cy="123238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9062" y="1651725"/>
            <a:ext cx="1223759" cy="364340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203163" y="2033939"/>
            <a:ext cx="251416" cy="867805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906418" y="2298906"/>
            <a:ext cx="861730" cy="256556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23457" y="8420024"/>
            <a:ext cx="216282" cy="746534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68180" y="8647964"/>
            <a:ext cx="741307" cy="22070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6" name="Freeform 26"/>
          <p:cNvSpPr/>
          <p:nvPr/>
        </p:nvSpPr>
        <p:spPr>
          <a:xfrm>
            <a:off x="8811940" y="0"/>
            <a:ext cx="9476060" cy="10287000"/>
          </a:xfrm>
          <a:custGeom>
            <a:avLst/>
            <a:gdLst/>
            <a:ahLst/>
            <a:cxnLst/>
            <a:rect l="l" t="t" r="r" b="b"/>
            <a:pathLst>
              <a:path w="9476060" h="10287000">
                <a:moveTo>
                  <a:pt x="0" y="0"/>
                </a:moveTo>
                <a:lnTo>
                  <a:pt x="9476060" y="0"/>
                </a:lnTo>
                <a:lnTo>
                  <a:pt x="94760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87" r="-2886" b="-3559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TextBox 27"/>
          <p:cNvSpPr txBox="1"/>
          <p:nvPr/>
        </p:nvSpPr>
        <p:spPr>
          <a:xfrm>
            <a:off x="942863" y="660752"/>
            <a:ext cx="7611902" cy="364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A- Pediatric Population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2831" y="8717914"/>
            <a:ext cx="317650" cy="1096423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47909" y="9052686"/>
            <a:ext cx="1088748" cy="324145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532" y="7971380"/>
            <a:ext cx="216282" cy="746534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77256" y="8199320"/>
            <a:ext cx="741307" cy="220704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91225" y="9052686"/>
            <a:ext cx="216282" cy="746534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535948" y="9280626"/>
            <a:ext cx="741307" cy="220704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80476" y="1275439"/>
            <a:ext cx="357040" cy="123238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9062" y="1651725"/>
            <a:ext cx="1223759" cy="364340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203163" y="2033939"/>
            <a:ext cx="251416" cy="867805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906418" y="2298906"/>
            <a:ext cx="861730" cy="256556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23457" y="8420024"/>
            <a:ext cx="216282" cy="746534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68180" y="8647964"/>
            <a:ext cx="741307" cy="22070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6" name="Freeform 26"/>
          <p:cNvSpPr/>
          <p:nvPr/>
        </p:nvSpPr>
        <p:spPr>
          <a:xfrm>
            <a:off x="8811940" y="0"/>
            <a:ext cx="9476060" cy="10287000"/>
          </a:xfrm>
          <a:custGeom>
            <a:avLst/>
            <a:gdLst/>
            <a:ahLst/>
            <a:cxnLst/>
            <a:rect l="l" t="t" r="r" b="b"/>
            <a:pathLst>
              <a:path w="9476060" h="10287000">
                <a:moveTo>
                  <a:pt x="0" y="0"/>
                </a:moveTo>
                <a:lnTo>
                  <a:pt x="9476060" y="0"/>
                </a:lnTo>
                <a:lnTo>
                  <a:pt x="94760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63" t="-394" r="-2261" b="-1809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TextBox 27"/>
          <p:cNvSpPr txBox="1"/>
          <p:nvPr/>
        </p:nvSpPr>
        <p:spPr>
          <a:xfrm>
            <a:off x="942863" y="660752"/>
            <a:ext cx="7611902" cy="364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A- Pediatric Population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2831" y="8717914"/>
            <a:ext cx="317650" cy="1096423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47909" y="9052686"/>
            <a:ext cx="1088748" cy="324145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532" y="7971380"/>
            <a:ext cx="216282" cy="746534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77256" y="8199320"/>
            <a:ext cx="741307" cy="220704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91225" y="9052686"/>
            <a:ext cx="216282" cy="746534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535948" y="9280626"/>
            <a:ext cx="741307" cy="220704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80476" y="1275439"/>
            <a:ext cx="357040" cy="123238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9062" y="1651725"/>
            <a:ext cx="1223759" cy="364340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203163" y="2033939"/>
            <a:ext cx="251416" cy="867805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906418" y="2298906"/>
            <a:ext cx="861730" cy="256556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23457" y="8420024"/>
            <a:ext cx="216282" cy="746534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68180" y="8647964"/>
            <a:ext cx="741307" cy="22070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6" name="Freeform 26"/>
          <p:cNvSpPr/>
          <p:nvPr/>
        </p:nvSpPr>
        <p:spPr>
          <a:xfrm>
            <a:off x="8811940" y="0"/>
            <a:ext cx="9476060" cy="10287000"/>
          </a:xfrm>
          <a:custGeom>
            <a:avLst/>
            <a:gdLst/>
            <a:ahLst/>
            <a:cxnLst/>
            <a:rect l="l" t="t" r="r" b="b"/>
            <a:pathLst>
              <a:path w="9476060" h="10287000">
                <a:moveTo>
                  <a:pt x="0" y="0"/>
                </a:moveTo>
                <a:lnTo>
                  <a:pt x="9476060" y="0"/>
                </a:lnTo>
                <a:lnTo>
                  <a:pt x="94760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223" b="-26951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TextBox 27"/>
          <p:cNvSpPr txBox="1"/>
          <p:nvPr/>
        </p:nvSpPr>
        <p:spPr>
          <a:xfrm>
            <a:off x="942863" y="660752"/>
            <a:ext cx="7611902" cy="364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A- Pediatric Population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7719" y="1759632"/>
            <a:ext cx="8754251" cy="3423048"/>
            <a:chOff x="0" y="0"/>
            <a:chExt cx="10516870" cy="4112260"/>
          </a:xfrm>
        </p:grpSpPr>
        <p:sp>
          <p:nvSpPr>
            <p:cNvPr id="3" name="Freeform 3"/>
            <p:cNvSpPr/>
            <p:nvPr/>
          </p:nvSpPr>
          <p:spPr>
            <a:xfrm>
              <a:off x="50800" y="45720"/>
              <a:ext cx="10415270" cy="4017010"/>
            </a:xfrm>
            <a:custGeom>
              <a:avLst/>
              <a:gdLst/>
              <a:ahLst/>
              <a:cxnLst/>
              <a:rect l="l" t="t" r="r" b="b"/>
              <a:pathLst>
                <a:path w="10415270" h="4017010">
                  <a:moveTo>
                    <a:pt x="0" y="1416050"/>
                  </a:moveTo>
                  <a:cubicBezTo>
                    <a:pt x="6350" y="1297940"/>
                    <a:pt x="8890" y="1239520"/>
                    <a:pt x="8890" y="1239520"/>
                  </a:cubicBezTo>
                  <a:cubicBezTo>
                    <a:pt x="8890" y="1238250"/>
                    <a:pt x="25400" y="1182370"/>
                    <a:pt x="34290" y="1154430"/>
                  </a:cubicBezTo>
                  <a:cubicBezTo>
                    <a:pt x="43180" y="1125220"/>
                    <a:pt x="59690" y="1070610"/>
                    <a:pt x="59690" y="1069340"/>
                  </a:cubicBezTo>
                  <a:cubicBezTo>
                    <a:pt x="59690" y="1068070"/>
                    <a:pt x="90170" y="1018540"/>
                    <a:pt x="105410" y="993140"/>
                  </a:cubicBezTo>
                  <a:cubicBezTo>
                    <a:pt x="119380" y="966470"/>
                    <a:pt x="149860" y="916940"/>
                    <a:pt x="149860" y="915670"/>
                  </a:cubicBezTo>
                  <a:cubicBezTo>
                    <a:pt x="151130" y="915670"/>
                    <a:pt x="191770" y="873760"/>
                    <a:pt x="212090" y="852170"/>
                  </a:cubicBezTo>
                  <a:cubicBezTo>
                    <a:pt x="232410" y="831850"/>
                    <a:pt x="273050" y="789940"/>
                    <a:pt x="274320" y="789940"/>
                  </a:cubicBezTo>
                  <a:cubicBezTo>
                    <a:pt x="274320" y="789940"/>
                    <a:pt x="274320" y="789940"/>
                    <a:pt x="274320" y="788670"/>
                  </a:cubicBezTo>
                  <a:cubicBezTo>
                    <a:pt x="275590" y="788670"/>
                    <a:pt x="325120" y="758190"/>
                    <a:pt x="349250" y="742950"/>
                  </a:cubicBezTo>
                  <a:cubicBezTo>
                    <a:pt x="374650" y="726440"/>
                    <a:pt x="424180" y="695960"/>
                    <a:pt x="425450" y="695960"/>
                  </a:cubicBezTo>
                  <a:cubicBezTo>
                    <a:pt x="426720" y="695960"/>
                    <a:pt x="570230" y="643890"/>
                    <a:pt x="674370" y="619760"/>
                  </a:cubicBezTo>
                  <a:cubicBezTo>
                    <a:pt x="844550" y="581660"/>
                    <a:pt x="1120140" y="544830"/>
                    <a:pt x="1350010" y="518160"/>
                  </a:cubicBezTo>
                  <a:cubicBezTo>
                    <a:pt x="1588770" y="491490"/>
                    <a:pt x="1852930" y="482600"/>
                    <a:pt x="2082800" y="463550"/>
                  </a:cubicBezTo>
                  <a:cubicBezTo>
                    <a:pt x="2287270" y="447040"/>
                    <a:pt x="2592070" y="463550"/>
                    <a:pt x="2660650" y="412750"/>
                  </a:cubicBezTo>
                  <a:cubicBezTo>
                    <a:pt x="2684780" y="393700"/>
                    <a:pt x="2674620" y="370840"/>
                    <a:pt x="2687320" y="345440"/>
                  </a:cubicBezTo>
                  <a:cubicBezTo>
                    <a:pt x="2707640" y="308610"/>
                    <a:pt x="2743200" y="255270"/>
                    <a:pt x="2778760" y="215900"/>
                  </a:cubicBezTo>
                  <a:cubicBezTo>
                    <a:pt x="2814320" y="177800"/>
                    <a:pt x="2854960" y="142240"/>
                    <a:pt x="2898140" y="113030"/>
                  </a:cubicBezTo>
                  <a:cubicBezTo>
                    <a:pt x="2941320" y="83820"/>
                    <a:pt x="2989580" y="59690"/>
                    <a:pt x="3039110" y="41910"/>
                  </a:cubicBezTo>
                  <a:cubicBezTo>
                    <a:pt x="3087370" y="24130"/>
                    <a:pt x="3140710" y="11430"/>
                    <a:pt x="3192780" y="5080"/>
                  </a:cubicBezTo>
                  <a:cubicBezTo>
                    <a:pt x="3243580" y="0"/>
                    <a:pt x="3350260" y="7620"/>
                    <a:pt x="3350260" y="7620"/>
                  </a:cubicBezTo>
                  <a:cubicBezTo>
                    <a:pt x="3350260" y="7620"/>
                    <a:pt x="3644900" y="48260"/>
                    <a:pt x="3823970" y="68580"/>
                  </a:cubicBezTo>
                  <a:cubicBezTo>
                    <a:pt x="4055110" y="93980"/>
                    <a:pt x="4359910" y="128270"/>
                    <a:pt x="4621530" y="143510"/>
                  </a:cubicBezTo>
                  <a:cubicBezTo>
                    <a:pt x="4871720" y="158750"/>
                    <a:pt x="5114290" y="153670"/>
                    <a:pt x="5360670" y="163830"/>
                  </a:cubicBezTo>
                  <a:cubicBezTo>
                    <a:pt x="5608320" y="173990"/>
                    <a:pt x="5854700" y="195580"/>
                    <a:pt x="6104890" y="203200"/>
                  </a:cubicBezTo>
                  <a:cubicBezTo>
                    <a:pt x="6356350" y="209550"/>
                    <a:pt x="6644640" y="205740"/>
                    <a:pt x="6863080" y="204470"/>
                  </a:cubicBezTo>
                  <a:cubicBezTo>
                    <a:pt x="7029450" y="203200"/>
                    <a:pt x="7298690" y="198120"/>
                    <a:pt x="7302500" y="198120"/>
                  </a:cubicBezTo>
                  <a:cubicBezTo>
                    <a:pt x="7303770" y="198120"/>
                    <a:pt x="7358380" y="204470"/>
                    <a:pt x="7387590" y="208280"/>
                  </a:cubicBezTo>
                  <a:cubicBezTo>
                    <a:pt x="7415530" y="212090"/>
                    <a:pt x="7470140" y="218440"/>
                    <a:pt x="7471410" y="218440"/>
                  </a:cubicBezTo>
                  <a:cubicBezTo>
                    <a:pt x="7472680" y="218440"/>
                    <a:pt x="7524750" y="238760"/>
                    <a:pt x="7551420" y="248920"/>
                  </a:cubicBezTo>
                  <a:cubicBezTo>
                    <a:pt x="7576820" y="259080"/>
                    <a:pt x="7628890" y="278130"/>
                    <a:pt x="7630160" y="278130"/>
                  </a:cubicBezTo>
                  <a:cubicBezTo>
                    <a:pt x="7630160" y="279400"/>
                    <a:pt x="7630160" y="279400"/>
                    <a:pt x="7630160" y="279400"/>
                  </a:cubicBezTo>
                  <a:cubicBezTo>
                    <a:pt x="7631430" y="279400"/>
                    <a:pt x="7677150" y="311150"/>
                    <a:pt x="7700010" y="327660"/>
                  </a:cubicBezTo>
                  <a:cubicBezTo>
                    <a:pt x="7724140" y="342900"/>
                    <a:pt x="7769860" y="374650"/>
                    <a:pt x="7769860" y="375920"/>
                  </a:cubicBezTo>
                  <a:cubicBezTo>
                    <a:pt x="7771130" y="375920"/>
                    <a:pt x="7807960" y="417830"/>
                    <a:pt x="7827010" y="439420"/>
                  </a:cubicBezTo>
                  <a:cubicBezTo>
                    <a:pt x="7844790" y="459740"/>
                    <a:pt x="7882890" y="501650"/>
                    <a:pt x="7882890" y="502920"/>
                  </a:cubicBezTo>
                  <a:cubicBezTo>
                    <a:pt x="7884160" y="504190"/>
                    <a:pt x="7909560" y="552450"/>
                    <a:pt x="7922260" y="577850"/>
                  </a:cubicBezTo>
                  <a:cubicBezTo>
                    <a:pt x="7936230" y="603250"/>
                    <a:pt x="7961630" y="651510"/>
                    <a:pt x="7961630" y="652780"/>
                  </a:cubicBezTo>
                  <a:cubicBezTo>
                    <a:pt x="7962900" y="654050"/>
                    <a:pt x="7975600" y="708660"/>
                    <a:pt x="7981950" y="735330"/>
                  </a:cubicBezTo>
                  <a:cubicBezTo>
                    <a:pt x="7988300" y="762000"/>
                    <a:pt x="7978140" y="796290"/>
                    <a:pt x="8001000" y="814070"/>
                  </a:cubicBezTo>
                  <a:cubicBezTo>
                    <a:pt x="8058150" y="858520"/>
                    <a:pt x="8295640" y="806450"/>
                    <a:pt x="8464550" y="812800"/>
                  </a:cubicBezTo>
                  <a:cubicBezTo>
                    <a:pt x="8667750" y="819150"/>
                    <a:pt x="8930640" y="838200"/>
                    <a:pt x="9140190" y="858520"/>
                  </a:cubicBezTo>
                  <a:cubicBezTo>
                    <a:pt x="9323070" y="876300"/>
                    <a:pt x="9559290" y="923290"/>
                    <a:pt x="9652000" y="922020"/>
                  </a:cubicBezTo>
                  <a:cubicBezTo>
                    <a:pt x="9687560" y="922020"/>
                    <a:pt x="9723120" y="911860"/>
                    <a:pt x="9724390" y="911860"/>
                  </a:cubicBezTo>
                  <a:cubicBezTo>
                    <a:pt x="9724390" y="911860"/>
                    <a:pt x="9782810" y="923290"/>
                    <a:pt x="9812020" y="928370"/>
                  </a:cubicBezTo>
                  <a:cubicBezTo>
                    <a:pt x="9839960" y="933450"/>
                    <a:pt x="9897110" y="943610"/>
                    <a:pt x="9898380" y="943610"/>
                  </a:cubicBezTo>
                  <a:cubicBezTo>
                    <a:pt x="9899650" y="943610"/>
                    <a:pt x="9951720" y="967740"/>
                    <a:pt x="9979660" y="979170"/>
                  </a:cubicBezTo>
                  <a:cubicBezTo>
                    <a:pt x="10006330" y="990600"/>
                    <a:pt x="10058400" y="1014730"/>
                    <a:pt x="10059670" y="1014730"/>
                  </a:cubicBezTo>
                  <a:cubicBezTo>
                    <a:pt x="10060940" y="1016000"/>
                    <a:pt x="10106660" y="1051560"/>
                    <a:pt x="10129520" y="1069340"/>
                  </a:cubicBezTo>
                  <a:cubicBezTo>
                    <a:pt x="10152380" y="1087120"/>
                    <a:pt x="10198100" y="1122680"/>
                    <a:pt x="10199370" y="1123950"/>
                  </a:cubicBezTo>
                  <a:cubicBezTo>
                    <a:pt x="10200640" y="1123950"/>
                    <a:pt x="10236200" y="1169670"/>
                    <a:pt x="10253980" y="1192530"/>
                  </a:cubicBezTo>
                  <a:cubicBezTo>
                    <a:pt x="10271760" y="1215390"/>
                    <a:pt x="10308590" y="1261110"/>
                    <a:pt x="10308590" y="1262380"/>
                  </a:cubicBezTo>
                  <a:cubicBezTo>
                    <a:pt x="10309860" y="1262380"/>
                    <a:pt x="10332720" y="1315720"/>
                    <a:pt x="10345420" y="1342390"/>
                  </a:cubicBezTo>
                  <a:cubicBezTo>
                    <a:pt x="10358120" y="1369060"/>
                    <a:pt x="10382250" y="1421130"/>
                    <a:pt x="10382250" y="1422400"/>
                  </a:cubicBezTo>
                  <a:cubicBezTo>
                    <a:pt x="10382250" y="1423670"/>
                    <a:pt x="10392410" y="1480820"/>
                    <a:pt x="10398760" y="1508760"/>
                  </a:cubicBezTo>
                  <a:cubicBezTo>
                    <a:pt x="10403840" y="1537970"/>
                    <a:pt x="10415270" y="1595120"/>
                    <a:pt x="10415270" y="1596390"/>
                  </a:cubicBezTo>
                  <a:cubicBezTo>
                    <a:pt x="10415270" y="1597660"/>
                    <a:pt x="10411460" y="1654810"/>
                    <a:pt x="10410190" y="1684020"/>
                  </a:cubicBezTo>
                  <a:cubicBezTo>
                    <a:pt x="10407650" y="1713230"/>
                    <a:pt x="10405110" y="1771650"/>
                    <a:pt x="10405110" y="1772920"/>
                  </a:cubicBezTo>
                  <a:cubicBezTo>
                    <a:pt x="10405110" y="1774190"/>
                    <a:pt x="10387330" y="1828800"/>
                    <a:pt x="10378440" y="1856740"/>
                  </a:cubicBezTo>
                  <a:cubicBezTo>
                    <a:pt x="10370820" y="1884680"/>
                    <a:pt x="10353040" y="1940560"/>
                    <a:pt x="10353040" y="1941830"/>
                  </a:cubicBezTo>
                  <a:cubicBezTo>
                    <a:pt x="10353040" y="1941830"/>
                    <a:pt x="10322560" y="1991360"/>
                    <a:pt x="10307320" y="2016760"/>
                  </a:cubicBezTo>
                  <a:cubicBezTo>
                    <a:pt x="10292080" y="2042160"/>
                    <a:pt x="10262870" y="2091690"/>
                    <a:pt x="10262870" y="2092960"/>
                  </a:cubicBezTo>
                  <a:cubicBezTo>
                    <a:pt x="10261600" y="2094230"/>
                    <a:pt x="10214610" y="2141220"/>
                    <a:pt x="10200640" y="2155190"/>
                  </a:cubicBezTo>
                  <a:cubicBezTo>
                    <a:pt x="10193020" y="2162810"/>
                    <a:pt x="10184130" y="2167890"/>
                    <a:pt x="10184130" y="2171700"/>
                  </a:cubicBezTo>
                  <a:cubicBezTo>
                    <a:pt x="10184130" y="2174240"/>
                    <a:pt x="10187940" y="2176780"/>
                    <a:pt x="10187940" y="2176780"/>
                  </a:cubicBezTo>
                  <a:cubicBezTo>
                    <a:pt x="10187940" y="2178050"/>
                    <a:pt x="10210800" y="2231390"/>
                    <a:pt x="10223500" y="2258060"/>
                  </a:cubicBezTo>
                  <a:cubicBezTo>
                    <a:pt x="10234930" y="2284730"/>
                    <a:pt x="10257790" y="2338070"/>
                    <a:pt x="10259060" y="2339340"/>
                  </a:cubicBezTo>
                  <a:cubicBezTo>
                    <a:pt x="10259060" y="2340610"/>
                    <a:pt x="10267950" y="2397760"/>
                    <a:pt x="10273030" y="2426970"/>
                  </a:cubicBezTo>
                  <a:cubicBezTo>
                    <a:pt x="10278110" y="2454910"/>
                    <a:pt x="10288270" y="2512060"/>
                    <a:pt x="10288270" y="2513330"/>
                  </a:cubicBezTo>
                  <a:cubicBezTo>
                    <a:pt x="10288270" y="2514600"/>
                    <a:pt x="10284460" y="2573020"/>
                    <a:pt x="10281920" y="2602230"/>
                  </a:cubicBezTo>
                  <a:cubicBezTo>
                    <a:pt x="10280650" y="2631440"/>
                    <a:pt x="10275570" y="2688590"/>
                    <a:pt x="10275570" y="2689860"/>
                  </a:cubicBezTo>
                  <a:cubicBezTo>
                    <a:pt x="10275570" y="2691130"/>
                    <a:pt x="10257790" y="2747010"/>
                    <a:pt x="10248900" y="2774950"/>
                  </a:cubicBezTo>
                  <a:cubicBezTo>
                    <a:pt x="10240010" y="2802890"/>
                    <a:pt x="10222230" y="2857500"/>
                    <a:pt x="10220960" y="2858770"/>
                  </a:cubicBezTo>
                  <a:cubicBezTo>
                    <a:pt x="10220960" y="2860040"/>
                    <a:pt x="10190480" y="2908300"/>
                    <a:pt x="10175240" y="2933700"/>
                  </a:cubicBezTo>
                  <a:cubicBezTo>
                    <a:pt x="10158730" y="2959100"/>
                    <a:pt x="10128250" y="3008630"/>
                    <a:pt x="10128250" y="3008630"/>
                  </a:cubicBezTo>
                  <a:cubicBezTo>
                    <a:pt x="10128250" y="3008630"/>
                    <a:pt x="10128250" y="3008630"/>
                    <a:pt x="10128250" y="3009900"/>
                  </a:cubicBezTo>
                  <a:cubicBezTo>
                    <a:pt x="10126980" y="3009900"/>
                    <a:pt x="10086340" y="3050540"/>
                    <a:pt x="10064750" y="3070860"/>
                  </a:cubicBezTo>
                  <a:cubicBezTo>
                    <a:pt x="10043160" y="3091180"/>
                    <a:pt x="10002520" y="3131820"/>
                    <a:pt x="10001250" y="3133090"/>
                  </a:cubicBezTo>
                  <a:cubicBezTo>
                    <a:pt x="9999980" y="3134360"/>
                    <a:pt x="9950450" y="3163570"/>
                    <a:pt x="9925050" y="3177540"/>
                  </a:cubicBezTo>
                  <a:cubicBezTo>
                    <a:pt x="9899650" y="3192780"/>
                    <a:pt x="9850120" y="3221990"/>
                    <a:pt x="9848850" y="3223260"/>
                  </a:cubicBezTo>
                  <a:cubicBezTo>
                    <a:pt x="9847580" y="3223260"/>
                    <a:pt x="9792970" y="3239770"/>
                    <a:pt x="9763760" y="3248660"/>
                  </a:cubicBezTo>
                  <a:cubicBezTo>
                    <a:pt x="9735820" y="3256280"/>
                    <a:pt x="9679940" y="3274060"/>
                    <a:pt x="9678670" y="3274060"/>
                  </a:cubicBezTo>
                  <a:cubicBezTo>
                    <a:pt x="9678670" y="3274060"/>
                    <a:pt x="9620250" y="3276600"/>
                    <a:pt x="9591040" y="3277870"/>
                  </a:cubicBezTo>
                  <a:cubicBezTo>
                    <a:pt x="9561830" y="3279140"/>
                    <a:pt x="9504680" y="3282950"/>
                    <a:pt x="9502140" y="3282950"/>
                  </a:cubicBezTo>
                  <a:cubicBezTo>
                    <a:pt x="9497060" y="3282950"/>
                    <a:pt x="8845550" y="3395980"/>
                    <a:pt x="8602980" y="3415030"/>
                  </a:cubicBezTo>
                  <a:cubicBezTo>
                    <a:pt x="8440420" y="3427730"/>
                    <a:pt x="8234680" y="3382010"/>
                    <a:pt x="8192770" y="3418840"/>
                  </a:cubicBezTo>
                  <a:cubicBezTo>
                    <a:pt x="8177530" y="3432810"/>
                    <a:pt x="8191500" y="3458210"/>
                    <a:pt x="8186420" y="3474720"/>
                  </a:cubicBezTo>
                  <a:cubicBezTo>
                    <a:pt x="8182610" y="3488690"/>
                    <a:pt x="8172450" y="3498850"/>
                    <a:pt x="8168640" y="3511550"/>
                  </a:cubicBezTo>
                  <a:cubicBezTo>
                    <a:pt x="8163560" y="3524250"/>
                    <a:pt x="8164830" y="3536950"/>
                    <a:pt x="8159750" y="3550920"/>
                  </a:cubicBezTo>
                  <a:cubicBezTo>
                    <a:pt x="8150860" y="3572510"/>
                    <a:pt x="8129270" y="3596640"/>
                    <a:pt x="8116570" y="3620770"/>
                  </a:cubicBezTo>
                  <a:cubicBezTo>
                    <a:pt x="8103870" y="3644900"/>
                    <a:pt x="8093710" y="3675380"/>
                    <a:pt x="8081010" y="3694430"/>
                  </a:cubicBezTo>
                  <a:cubicBezTo>
                    <a:pt x="8072120" y="3707130"/>
                    <a:pt x="8060690" y="3712210"/>
                    <a:pt x="8053070" y="3723640"/>
                  </a:cubicBezTo>
                  <a:cubicBezTo>
                    <a:pt x="8044180" y="3733800"/>
                    <a:pt x="8041640" y="3746500"/>
                    <a:pt x="8031480" y="3757930"/>
                  </a:cubicBezTo>
                  <a:cubicBezTo>
                    <a:pt x="8016240" y="3774440"/>
                    <a:pt x="7988300" y="3792220"/>
                    <a:pt x="7969250" y="3810000"/>
                  </a:cubicBezTo>
                  <a:cubicBezTo>
                    <a:pt x="7948930" y="3829050"/>
                    <a:pt x="7929880" y="3855720"/>
                    <a:pt x="7912100" y="3868420"/>
                  </a:cubicBezTo>
                  <a:cubicBezTo>
                    <a:pt x="7899400" y="3878580"/>
                    <a:pt x="7886700" y="3879850"/>
                    <a:pt x="7875270" y="3887470"/>
                  </a:cubicBezTo>
                  <a:cubicBezTo>
                    <a:pt x="7863840" y="3895090"/>
                    <a:pt x="7857490" y="3905250"/>
                    <a:pt x="7843520" y="3912870"/>
                  </a:cubicBezTo>
                  <a:cubicBezTo>
                    <a:pt x="7824470" y="3924300"/>
                    <a:pt x="7792720" y="3931920"/>
                    <a:pt x="7768590" y="3942080"/>
                  </a:cubicBezTo>
                  <a:cubicBezTo>
                    <a:pt x="7743190" y="3953510"/>
                    <a:pt x="7716520" y="3972560"/>
                    <a:pt x="7696200" y="3980180"/>
                  </a:cubicBezTo>
                  <a:cubicBezTo>
                    <a:pt x="7680960" y="3985260"/>
                    <a:pt x="7668260" y="3982720"/>
                    <a:pt x="7655560" y="3986530"/>
                  </a:cubicBezTo>
                  <a:cubicBezTo>
                    <a:pt x="7641590" y="3989070"/>
                    <a:pt x="7632700" y="3997960"/>
                    <a:pt x="7617460" y="4000500"/>
                  </a:cubicBezTo>
                  <a:cubicBezTo>
                    <a:pt x="7595870" y="4005580"/>
                    <a:pt x="7562850" y="4001770"/>
                    <a:pt x="7536180" y="4004310"/>
                  </a:cubicBezTo>
                  <a:cubicBezTo>
                    <a:pt x="7508240" y="4006850"/>
                    <a:pt x="7481570" y="4015740"/>
                    <a:pt x="7454900" y="4015740"/>
                  </a:cubicBezTo>
                  <a:cubicBezTo>
                    <a:pt x="7430770" y="4017010"/>
                    <a:pt x="7395210" y="4010660"/>
                    <a:pt x="7382510" y="4010660"/>
                  </a:cubicBezTo>
                  <a:cubicBezTo>
                    <a:pt x="7378700" y="4010660"/>
                    <a:pt x="7376160" y="4010660"/>
                    <a:pt x="7373620" y="4010660"/>
                  </a:cubicBezTo>
                  <a:cubicBezTo>
                    <a:pt x="7372350" y="4010660"/>
                    <a:pt x="7372350" y="4009390"/>
                    <a:pt x="7369810" y="4009390"/>
                  </a:cubicBezTo>
                  <a:cubicBezTo>
                    <a:pt x="7346950" y="4005580"/>
                    <a:pt x="7199630" y="3991610"/>
                    <a:pt x="7082790" y="3986530"/>
                  </a:cubicBezTo>
                  <a:cubicBezTo>
                    <a:pt x="6899910" y="3977640"/>
                    <a:pt x="6609080" y="3982720"/>
                    <a:pt x="6381750" y="3976370"/>
                  </a:cubicBezTo>
                  <a:cubicBezTo>
                    <a:pt x="6164580" y="3968750"/>
                    <a:pt x="5967730" y="3956050"/>
                    <a:pt x="5744210" y="3947160"/>
                  </a:cubicBezTo>
                  <a:cubicBezTo>
                    <a:pt x="5496560" y="3937000"/>
                    <a:pt x="5218430" y="3926840"/>
                    <a:pt x="4958080" y="3921760"/>
                  </a:cubicBezTo>
                  <a:cubicBezTo>
                    <a:pt x="4699000" y="3917950"/>
                    <a:pt x="4447540" y="3920490"/>
                    <a:pt x="4185920" y="3920490"/>
                  </a:cubicBezTo>
                  <a:cubicBezTo>
                    <a:pt x="3917950" y="3921760"/>
                    <a:pt x="3630930" y="3923030"/>
                    <a:pt x="3368040" y="3924300"/>
                  </a:cubicBezTo>
                  <a:cubicBezTo>
                    <a:pt x="3122930" y="3924300"/>
                    <a:pt x="2903220" y="3928110"/>
                    <a:pt x="2659380" y="3924300"/>
                  </a:cubicBezTo>
                  <a:cubicBezTo>
                    <a:pt x="2396490" y="3919220"/>
                    <a:pt x="1846580" y="3895090"/>
                    <a:pt x="1844040" y="3895090"/>
                  </a:cubicBezTo>
                  <a:cubicBezTo>
                    <a:pt x="1844040" y="3895090"/>
                    <a:pt x="1844040" y="3895090"/>
                    <a:pt x="1842770" y="3895090"/>
                  </a:cubicBezTo>
                  <a:cubicBezTo>
                    <a:pt x="1841500" y="3895090"/>
                    <a:pt x="1784350" y="3890010"/>
                    <a:pt x="1753870" y="3888740"/>
                  </a:cubicBezTo>
                  <a:cubicBezTo>
                    <a:pt x="1724660" y="3886200"/>
                    <a:pt x="1666240" y="3882390"/>
                    <a:pt x="1664970" y="3881120"/>
                  </a:cubicBezTo>
                  <a:cubicBezTo>
                    <a:pt x="1663700" y="3881120"/>
                    <a:pt x="1609090" y="3863340"/>
                    <a:pt x="1579880" y="3854450"/>
                  </a:cubicBezTo>
                  <a:cubicBezTo>
                    <a:pt x="1551940" y="3844290"/>
                    <a:pt x="1496060" y="3826510"/>
                    <a:pt x="1494790" y="3826510"/>
                  </a:cubicBezTo>
                  <a:cubicBezTo>
                    <a:pt x="1494790" y="3826510"/>
                    <a:pt x="1445260" y="3794760"/>
                    <a:pt x="1419860" y="3779520"/>
                  </a:cubicBezTo>
                  <a:cubicBezTo>
                    <a:pt x="1394460" y="3763010"/>
                    <a:pt x="1344930" y="3732530"/>
                    <a:pt x="1343660" y="3732530"/>
                  </a:cubicBezTo>
                  <a:cubicBezTo>
                    <a:pt x="1342390" y="3731260"/>
                    <a:pt x="1301750" y="3689350"/>
                    <a:pt x="1281430" y="3667760"/>
                  </a:cubicBezTo>
                  <a:cubicBezTo>
                    <a:pt x="1259840" y="3646170"/>
                    <a:pt x="1219200" y="3605530"/>
                    <a:pt x="1219200" y="3604260"/>
                  </a:cubicBezTo>
                  <a:cubicBezTo>
                    <a:pt x="1217930" y="3602990"/>
                    <a:pt x="1188720" y="3552190"/>
                    <a:pt x="1173480" y="3526790"/>
                  </a:cubicBezTo>
                  <a:cubicBezTo>
                    <a:pt x="1158240" y="3501390"/>
                    <a:pt x="1129030" y="3450590"/>
                    <a:pt x="1127760" y="3450590"/>
                  </a:cubicBezTo>
                  <a:cubicBezTo>
                    <a:pt x="1127760" y="3450590"/>
                    <a:pt x="1127760" y="3450590"/>
                    <a:pt x="1127760" y="3449320"/>
                  </a:cubicBezTo>
                  <a:cubicBezTo>
                    <a:pt x="1127760" y="3449320"/>
                    <a:pt x="1111250" y="3393440"/>
                    <a:pt x="1102360" y="3364230"/>
                  </a:cubicBezTo>
                  <a:cubicBezTo>
                    <a:pt x="1094740" y="3336290"/>
                    <a:pt x="1076960" y="3280410"/>
                    <a:pt x="1076960" y="3279140"/>
                  </a:cubicBezTo>
                  <a:cubicBezTo>
                    <a:pt x="1076960" y="3277870"/>
                    <a:pt x="1074420" y="3219450"/>
                    <a:pt x="1073150" y="3188970"/>
                  </a:cubicBezTo>
                  <a:cubicBezTo>
                    <a:pt x="1071880" y="3159760"/>
                    <a:pt x="1068070" y="3101340"/>
                    <a:pt x="1069340" y="3100070"/>
                  </a:cubicBezTo>
                  <a:cubicBezTo>
                    <a:pt x="1069340" y="3100070"/>
                    <a:pt x="1083310" y="3075940"/>
                    <a:pt x="1075690" y="3064510"/>
                  </a:cubicBezTo>
                  <a:cubicBezTo>
                    <a:pt x="1045210" y="3020060"/>
                    <a:pt x="671830" y="3070860"/>
                    <a:pt x="508000" y="2974340"/>
                  </a:cubicBezTo>
                  <a:cubicBezTo>
                    <a:pt x="318770" y="2862580"/>
                    <a:pt x="59690" y="2565400"/>
                    <a:pt x="39370" y="2373630"/>
                  </a:cubicBezTo>
                  <a:cubicBezTo>
                    <a:pt x="24130" y="2217420"/>
                    <a:pt x="276860" y="1985010"/>
                    <a:pt x="261620" y="1922780"/>
                  </a:cubicBezTo>
                  <a:cubicBezTo>
                    <a:pt x="256540" y="1902460"/>
                    <a:pt x="219710" y="1891030"/>
                    <a:pt x="219710" y="1889760"/>
                  </a:cubicBezTo>
                  <a:cubicBezTo>
                    <a:pt x="218440" y="1889760"/>
                    <a:pt x="181610" y="1844040"/>
                    <a:pt x="163830" y="1821180"/>
                  </a:cubicBezTo>
                  <a:cubicBezTo>
                    <a:pt x="144780" y="1797050"/>
                    <a:pt x="109220" y="1752600"/>
                    <a:pt x="107950" y="1751330"/>
                  </a:cubicBezTo>
                  <a:cubicBezTo>
                    <a:pt x="107950" y="1750060"/>
                    <a:pt x="83820" y="1697990"/>
                    <a:pt x="71120" y="1671320"/>
                  </a:cubicBezTo>
                  <a:cubicBezTo>
                    <a:pt x="58420" y="1644650"/>
                    <a:pt x="34290" y="1591310"/>
                    <a:pt x="34290" y="1590040"/>
                  </a:cubicBezTo>
                  <a:cubicBezTo>
                    <a:pt x="33020" y="1588770"/>
                    <a:pt x="22860" y="1532890"/>
                    <a:pt x="16510" y="1503680"/>
                  </a:cubicBezTo>
                  <a:cubicBezTo>
                    <a:pt x="11430" y="1474470"/>
                    <a:pt x="0" y="1417320"/>
                    <a:pt x="0" y="1416050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5335080"/>
            <a:ext cx="8754251" cy="3423048"/>
            <a:chOff x="0" y="0"/>
            <a:chExt cx="10516870" cy="4112260"/>
          </a:xfrm>
        </p:grpSpPr>
        <p:sp>
          <p:nvSpPr>
            <p:cNvPr id="5" name="Freeform 5"/>
            <p:cNvSpPr/>
            <p:nvPr/>
          </p:nvSpPr>
          <p:spPr>
            <a:xfrm>
              <a:off x="50800" y="45720"/>
              <a:ext cx="10415270" cy="4017010"/>
            </a:xfrm>
            <a:custGeom>
              <a:avLst/>
              <a:gdLst/>
              <a:ahLst/>
              <a:cxnLst/>
              <a:rect l="l" t="t" r="r" b="b"/>
              <a:pathLst>
                <a:path w="10415270" h="4017010">
                  <a:moveTo>
                    <a:pt x="0" y="1416050"/>
                  </a:moveTo>
                  <a:cubicBezTo>
                    <a:pt x="6350" y="1297940"/>
                    <a:pt x="8890" y="1239520"/>
                    <a:pt x="8890" y="1239520"/>
                  </a:cubicBezTo>
                  <a:cubicBezTo>
                    <a:pt x="8890" y="1238250"/>
                    <a:pt x="25400" y="1182370"/>
                    <a:pt x="34290" y="1154430"/>
                  </a:cubicBezTo>
                  <a:cubicBezTo>
                    <a:pt x="43180" y="1125220"/>
                    <a:pt x="59690" y="1070610"/>
                    <a:pt x="59690" y="1069340"/>
                  </a:cubicBezTo>
                  <a:cubicBezTo>
                    <a:pt x="59690" y="1068070"/>
                    <a:pt x="90170" y="1018540"/>
                    <a:pt x="105410" y="993140"/>
                  </a:cubicBezTo>
                  <a:cubicBezTo>
                    <a:pt x="119380" y="966470"/>
                    <a:pt x="149860" y="916940"/>
                    <a:pt x="149860" y="915670"/>
                  </a:cubicBezTo>
                  <a:cubicBezTo>
                    <a:pt x="151130" y="915670"/>
                    <a:pt x="191770" y="873760"/>
                    <a:pt x="212090" y="852170"/>
                  </a:cubicBezTo>
                  <a:cubicBezTo>
                    <a:pt x="232410" y="831850"/>
                    <a:pt x="273050" y="789940"/>
                    <a:pt x="274320" y="789940"/>
                  </a:cubicBezTo>
                  <a:cubicBezTo>
                    <a:pt x="274320" y="789940"/>
                    <a:pt x="274320" y="789940"/>
                    <a:pt x="274320" y="788670"/>
                  </a:cubicBezTo>
                  <a:cubicBezTo>
                    <a:pt x="275590" y="788670"/>
                    <a:pt x="325120" y="758190"/>
                    <a:pt x="349250" y="742950"/>
                  </a:cubicBezTo>
                  <a:cubicBezTo>
                    <a:pt x="374650" y="726440"/>
                    <a:pt x="424180" y="695960"/>
                    <a:pt x="425450" y="695960"/>
                  </a:cubicBezTo>
                  <a:cubicBezTo>
                    <a:pt x="426720" y="695960"/>
                    <a:pt x="570230" y="643890"/>
                    <a:pt x="674370" y="619760"/>
                  </a:cubicBezTo>
                  <a:cubicBezTo>
                    <a:pt x="844550" y="581660"/>
                    <a:pt x="1120140" y="544830"/>
                    <a:pt x="1350010" y="518160"/>
                  </a:cubicBezTo>
                  <a:cubicBezTo>
                    <a:pt x="1588770" y="491490"/>
                    <a:pt x="1852930" y="482600"/>
                    <a:pt x="2082800" y="463550"/>
                  </a:cubicBezTo>
                  <a:cubicBezTo>
                    <a:pt x="2287270" y="447040"/>
                    <a:pt x="2592070" y="463550"/>
                    <a:pt x="2660650" y="412750"/>
                  </a:cubicBezTo>
                  <a:cubicBezTo>
                    <a:pt x="2684780" y="393700"/>
                    <a:pt x="2674620" y="370840"/>
                    <a:pt x="2687320" y="345440"/>
                  </a:cubicBezTo>
                  <a:cubicBezTo>
                    <a:pt x="2707640" y="308610"/>
                    <a:pt x="2743200" y="255270"/>
                    <a:pt x="2778760" y="215900"/>
                  </a:cubicBezTo>
                  <a:cubicBezTo>
                    <a:pt x="2814320" y="177800"/>
                    <a:pt x="2854960" y="142240"/>
                    <a:pt x="2898140" y="113030"/>
                  </a:cubicBezTo>
                  <a:cubicBezTo>
                    <a:pt x="2941320" y="83820"/>
                    <a:pt x="2989580" y="59690"/>
                    <a:pt x="3039110" y="41910"/>
                  </a:cubicBezTo>
                  <a:cubicBezTo>
                    <a:pt x="3087370" y="24130"/>
                    <a:pt x="3140710" y="11430"/>
                    <a:pt x="3192780" y="5080"/>
                  </a:cubicBezTo>
                  <a:cubicBezTo>
                    <a:pt x="3243580" y="0"/>
                    <a:pt x="3350260" y="7620"/>
                    <a:pt x="3350260" y="7620"/>
                  </a:cubicBezTo>
                  <a:cubicBezTo>
                    <a:pt x="3350260" y="7620"/>
                    <a:pt x="3644900" y="48260"/>
                    <a:pt x="3823970" y="68580"/>
                  </a:cubicBezTo>
                  <a:cubicBezTo>
                    <a:pt x="4055110" y="93980"/>
                    <a:pt x="4359910" y="128270"/>
                    <a:pt x="4621530" y="143510"/>
                  </a:cubicBezTo>
                  <a:cubicBezTo>
                    <a:pt x="4871720" y="158750"/>
                    <a:pt x="5114290" y="153670"/>
                    <a:pt x="5360670" y="163830"/>
                  </a:cubicBezTo>
                  <a:cubicBezTo>
                    <a:pt x="5608320" y="173990"/>
                    <a:pt x="5854700" y="195580"/>
                    <a:pt x="6104890" y="203200"/>
                  </a:cubicBezTo>
                  <a:cubicBezTo>
                    <a:pt x="6356350" y="209550"/>
                    <a:pt x="6644640" y="205740"/>
                    <a:pt x="6863080" y="204470"/>
                  </a:cubicBezTo>
                  <a:cubicBezTo>
                    <a:pt x="7029450" y="203200"/>
                    <a:pt x="7298690" y="198120"/>
                    <a:pt x="7302500" y="198120"/>
                  </a:cubicBezTo>
                  <a:cubicBezTo>
                    <a:pt x="7303770" y="198120"/>
                    <a:pt x="7358380" y="204470"/>
                    <a:pt x="7387590" y="208280"/>
                  </a:cubicBezTo>
                  <a:cubicBezTo>
                    <a:pt x="7415530" y="212090"/>
                    <a:pt x="7470140" y="218440"/>
                    <a:pt x="7471410" y="218440"/>
                  </a:cubicBezTo>
                  <a:cubicBezTo>
                    <a:pt x="7472680" y="218440"/>
                    <a:pt x="7524750" y="238760"/>
                    <a:pt x="7551420" y="248920"/>
                  </a:cubicBezTo>
                  <a:cubicBezTo>
                    <a:pt x="7576820" y="259080"/>
                    <a:pt x="7628890" y="278130"/>
                    <a:pt x="7630160" y="278130"/>
                  </a:cubicBezTo>
                  <a:cubicBezTo>
                    <a:pt x="7630160" y="279400"/>
                    <a:pt x="7630160" y="279400"/>
                    <a:pt x="7630160" y="279400"/>
                  </a:cubicBezTo>
                  <a:cubicBezTo>
                    <a:pt x="7631430" y="279400"/>
                    <a:pt x="7677150" y="311150"/>
                    <a:pt x="7700010" y="327660"/>
                  </a:cubicBezTo>
                  <a:cubicBezTo>
                    <a:pt x="7724140" y="342900"/>
                    <a:pt x="7769860" y="374650"/>
                    <a:pt x="7769860" y="375920"/>
                  </a:cubicBezTo>
                  <a:cubicBezTo>
                    <a:pt x="7771130" y="375920"/>
                    <a:pt x="7807960" y="417830"/>
                    <a:pt x="7827010" y="439420"/>
                  </a:cubicBezTo>
                  <a:cubicBezTo>
                    <a:pt x="7844790" y="459740"/>
                    <a:pt x="7882890" y="501650"/>
                    <a:pt x="7882890" y="502920"/>
                  </a:cubicBezTo>
                  <a:cubicBezTo>
                    <a:pt x="7884160" y="504190"/>
                    <a:pt x="7909560" y="552450"/>
                    <a:pt x="7922260" y="577850"/>
                  </a:cubicBezTo>
                  <a:cubicBezTo>
                    <a:pt x="7936230" y="603250"/>
                    <a:pt x="7961630" y="651510"/>
                    <a:pt x="7961630" y="652780"/>
                  </a:cubicBezTo>
                  <a:cubicBezTo>
                    <a:pt x="7962900" y="654050"/>
                    <a:pt x="7975600" y="708660"/>
                    <a:pt x="7981950" y="735330"/>
                  </a:cubicBezTo>
                  <a:cubicBezTo>
                    <a:pt x="7988300" y="762000"/>
                    <a:pt x="7978140" y="796290"/>
                    <a:pt x="8001000" y="814070"/>
                  </a:cubicBezTo>
                  <a:cubicBezTo>
                    <a:pt x="8058150" y="858520"/>
                    <a:pt x="8295640" y="806450"/>
                    <a:pt x="8464550" y="812800"/>
                  </a:cubicBezTo>
                  <a:cubicBezTo>
                    <a:pt x="8667750" y="819150"/>
                    <a:pt x="8930640" y="838200"/>
                    <a:pt x="9140190" y="858520"/>
                  </a:cubicBezTo>
                  <a:cubicBezTo>
                    <a:pt x="9323070" y="876300"/>
                    <a:pt x="9559290" y="923290"/>
                    <a:pt x="9652000" y="922020"/>
                  </a:cubicBezTo>
                  <a:cubicBezTo>
                    <a:pt x="9687560" y="922020"/>
                    <a:pt x="9723120" y="911860"/>
                    <a:pt x="9724390" y="911860"/>
                  </a:cubicBezTo>
                  <a:cubicBezTo>
                    <a:pt x="9724390" y="911860"/>
                    <a:pt x="9782810" y="923290"/>
                    <a:pt x="9812020" y="928370"/>
                  </a:cubicBezTo>
                  <a:cubicBezTo>
                    <a:pt x="9839960" y="933450"/>
                    <a:pt x="9897110" y="943610"/>
                    <a:pt x="9898380" y="943610"/>
                  </a:cubicBezTo>
                  <a:cubicBezTo>
                    <a:pt x="9899650" y="943610"/>
                    <a:pt x="9951720" y="967740"/>
                    <a:pt x="9979660" y="979170"/>
                  </a:cubicBezTo>
                  <a:cubicBezTo>
                    <a:pt x="10006330" y="990600"/>
                    <a:pt x="10058400" y="1014730"/>
                    <a:pt x="10059670" y="1014730"/>
                  </a:cubicBezTo>
                  <a:cubicBezTo>
                    <a:pt x="10060940" y="1016000"/>
                    <a:pt x="10106660" y="1051560"/>
                    <a:pt x="10129520" y="1069340"/>
                  </a:cubicBezTo>
                  <a:cubicBezTo>
                    <a:pt x="10152380" y="1087120"/>
                    <a:pt x="10198100" y="1122680"/>
                    <a:pt x="10199370" y="1123950"/>
                  </a:cubicBezTo>
                  <a:cubicBezTo>
                    <a:pt x="10200640" y="1123950"/>
                    <a:pt x="10236200" y="1169670"/>
                    <a:pt x="10253980" y="1192530"/>
                  </a:cubicBezTo>
                  <a:cubicBezTo>
                    <a:pt x="10271760" y="1215390"/>
                    <a:pt x="10308590" y="1261110"/>
                    <a:pt x="10308590" y="1262380"/>
                  </a:cubicBezTo>
                  <a:cubicBezTo>
                    <a:pt x="10309860" y="1262380"/>
                    <a:pt x="10332720" y="1315720"/>
                    <a:pt x="10345420" y="1342390"/>
                  </a:cubicBezTo>
                  <a:cubicBezTo>
                    <a:pt x="10358120" y="1369060"/>
                    <a:pt x="10382250" y="1421130"/>
                    <a:pt x="10382250" y="1422400"/>
                  </a:cubicBezTo>
                  <a:cubicBezTo>
                    <a:pt x="10382250" y="1423670"/>
                    <a:pt x="10392410" y="1480820"/>
                    <a:pt x="10398760" y="1508760"/>
                  </a:cubicBezTo>
                  <a:cubicBezTo>
                    <a:pt x="10403840" y="1537970"/>
                    <a:pt x="10415270" y="1595120"/>
                    <a:pt x="10415270" y="1596390"/>
                  </a:cubicBezTo>
                  <a:cubicBezTo>
                    <a:pt x="10415270" y="1597660"/>
                    <a:pt x="10411460" y="1654810"/>
                    <a:pt x="10410190" y="1684020"/>
                  </a:cubicBezTo>
                  <a:cubicBezTo>
                    <a:pt x="10407650" y="1713230"/>
                    <a:pt x="10405110" y="1771650"/>
                    <a:pt x="10405110" y="1772920"/>
                  </a:cubicBezTo>
                  <a:cubicBezTo>
                    <a:pt x="10405110" y="1774190"/>
                    <a:pt x="10387330" y="1828800"/>
                    <a:pt x="10378440" y="1856740"/>
                  </a:cubicBezTo>
                  <a:cubicBezTo>
                    <a:pt x="10370820" y="1884680"/>
                    <a:pt x="10353040" y="1940560"/>
                    <a:pt x="10353040" y="1941830"/>
                  </a:cubicBezTo>
                  <a:cubicBezTo>
                    <a:pt x="10353040" y="1941830"/>
                    <a:pt x="10322560" y="1991360"/>
                    <a:pt x="10307320" y="2016760"/>
                  </a:cubicBezTo>
                  <a:cubicBezTo>
                    <a:pt x="10292080" y="2042160"/>
                    <a:pt x="10262870" y="2091690"/>
                    <a:pt x="10262870" y="2092960"/>
                  </a:cubicBezTo>
                  <a:cubicBezTo>
                    <a:pt x="10261600" y="2094230"/>
                    <a:pt x="10214610" y="2141220"/>
                    <a:pt x="10200640" y="2155190"/>
                  </a:cubicBezTo>
                  <a:cubicBezTo>
                    <a:pt x="10193020" y="2162810"/>
                    <a:pt x="10184130" y="2167890"/>
                    <a:pt x="10184130" y="2171700"/>
                  </a:cubicBezTo>
                  <a:cubicBezTo>
                    <a:pt x="10184130" y="2174240"/>
                    <a:pt x="10187940" y="2176780"/>
                    <a:pt x="10187940" y="2176780"/>
                  </a:cubicBezTo>
                  <a:cubicBezTo>
                    <a:pt x="10187940" y="2178050"/>
                    <a:pt x="10210800" y="2231390"/>
                    <a:pt x="10223500" y="2258060"/>
                  </a:cubicBezTo>
                  <a:cubicBezTo>
                    <a:pt x="10234930" y="2284730"/>
                    <a:pt x="10257790" y="2338070"/>
                    <a:pt x="10259060" y="2339340"/>
                  </a:cubicBezTo>
                  <a:cubicBezTo>
                    <a:pt x="10259060" y="2340610"/>
                    <a:pt x="10267950" y="2397760"/>
                    <a:pt x="10273030" y="2426970"/>
                  </a:cubicBezTo>
                  <a:cubicBezTo>
                    <a:pt x="10278110" y="2454910"/>
                    <a:pt x="10288270" y="2512060"/>
                    <a:pt x="10288270" y="2513330"/>
                  </a:cubicBezTo>
                  <a:cubicBezTo>
                    <a:pt x="10288270" y="2514600"/>
                    <a:pt x="10284460" y="2573020"/>
                    <a:pt x="10281920" y="2602230"/>
                  </a:cubicBezTo>
                  <a:cubicBezTo>
                    <a:pt x="10280650" y="2631440"/>
                    <a:pt x="10275570" y="2688590"/>
                    <a:pt x="10275570" y="2689860"/>
                  </a:cubicBezTo>
                  <a:cubicBezTo>
                    <a:pt x="10275570" y="2691130"/>
                    <a:pt x="10257790" y="2747010"/>
                    <a:pt x="10248900" y="2774950"/>
                  </a:cubicBezTo>
                  <a:cubicBezTo>
                    <a:pt x="10240010" y="2802890"/>
                    <a:pt x="10222230" y="2857500"/>
                    <a:pt x="10220960" y="2858770"/>
                  </a:cubicBezTo>
                  <a:cubicBezTo>
                    <a:pt x="10220960" y="2860040"/>
                    <a:pt x="10190480" y="2908300"/>
                    <a:pt x="10175240" y="2933700"/>
                  </a:cubicBezTo>
                  <a:cubicBezTo>
                    <a:pt x="10158730" y="2959100"/>
                    <a:pt x="10128250" y="3008630"/>
                    <a:pt x="10128250" y="3008630"/>
                  </a:cubicBezTo>
                  <a:cubicBezTo>
                    <a:pt x="10128250" y="3008630"/>
                    <a:pt x="10128250" y="3008630"/>
                    <a:pt x="10128250" y="3009900"/>
                  </a:cubicBezTo>
                  <a:cubicBezTo>
                    <a:pt x="10126980" y="3009900"/>
                    <a:pt x="10086340" y="3050540"/>
                    <a:pt x="10064750" y="3070860"/>
                  </a:cubicBezTo>
                  <a:cubicBezTo>
                    <a:pt x="10043160" y="3091180"/>
                    <a:pt x="10002520" y="3131820"/>
                    <a:pt x="10001250" y="3133090"/>
                  </a:cubicBezTo>
                  <a:cubicBezTo>
                    <a:pt x="9999980" y="3134360"/>
                    <a:pt x="9950450" y="3163570"/>
                    <a:pt x="9925050" y="3177540"/>
                  </a:cubicBezTo>
                  <a:cubicBezTo>
                    <a:pt x="9899650" y="3192780"/>
                    <a:pt x="9850120" y="3221990"/>
                    <a:pt x="9848850" y="3223260"/>
                  </a:cubicBezTo>
                  <a:cubicBezTo>
                    <a:pt x="9847580" y="3223260"/>
                    <a:pt x="9792970" y="3239770"/>
                    <a:pt x="9763760" y="3248660"/>
                  </a:cubicBezTo>
                  <a:cubicBezTo>
                    <a:pt x="9735820" y="3256280"/>
                    <a:pt x="9679940" y="3274060"/>
                    <a:pt x="9678670" y="3274060"/>
                  </a:cubicBezTo>
                  <a:cubicBezTo>
                    <a:pt x="9678670" y="3274060"/>
                    <a:pt x="9620250" y="3276600"/>
                    <a:pt x="9591040" y="3277870"/>
                  </a:cubicBezTo>
                  <a:cubicBezTo>
                    <a:pt x="9561830" y="3279140"/>
                    <a:pt x="9504680" y="3282950"/>
                    <a:pt x="9502140" y="3282950"/>
                  </a:cubicBezTo>
                  <a:cubicBezTo>
                    <a:pt x="9497060" y="3282950"/>
                    <a:pt x="8845550" y="3395980"/>
                    <a:pt x="8602980" y="3415030"/>
                  </a:cubicBezTo>
                  <a:cubicBezTo>
                    <a:pt x="8440420" y="3427730"/>
                    <a:pt x="8234680" y="3382010"/>
                    <a:pt x="8192770" y="3418840"/>
                  </a:cubicBezTo>
                  <a:cubicBezTo>
                    <a:pt x="8177530" y="3432810"/>
                    <a:pt x="8191500" y="3458210"/>
                    <a:pt x="8186420" y="3474720"/>
                  </a:cubicBezTo>
                  <a:cubicBezTo>
                    <a:pt x="8182610" y="3488690"/>
                    <a:pt x="8172450" y="3498850"/>
                    <a:pt x="8168640" y="3511550"/>
                  </a:cubicBezTo>
                  <a:cubicBezTo>
                    <a:pt x="8163560" y="3524250"/>
                    <a:pt x="8164830" y="3536950"/>
                    <a:pt x="8159750" y="3550920"/>
                  </a:cubicBezTo>
                  <a:cubicBezTo>
                    <a:pt x="8150860" y="3572510"/>
                    <a:pt x="8129270" y="3596640"/>
                    <a:pt x="8116570" y="3620770"/>
                  </a:cubicBezTo>
                  <a:cubicBezTo>
                    <a:pt x="8103870" y="3644900"/>
                    <a:pt x="8093710" y="3675380"/>
                    <a:pt x="8081010" y="3694430"/>
                  </a:cubicBezTo>
                  <a:cubicBezTo>
                    <a:pt x="8072120" y="3707130"/>
                    <a:pt x="8060690" y="3712210"/>
                    <a:pt x="8053070" y="3723640"/>
                  </a:cubicBezTo>
                  <a:cubicBezTo>
                    <a:pt x="8044180" y="3733800"/>
                    <a:pt x="8041640" y="3746500"/>
                    <a:pt x="8031480" y="3757930"/>
                  </a:cubicBezTo>
                  <a:cubicBezTo>
                    <a:pt x="8016240" y="3774440"/>
                    <a:pt x="7988300" y="3792220"/>
                    <a:pt x="7969250" y="3810000"/>
                  </a:cubicBezTo>
                  <a:cubicBezTo>
                    <a:pt x="7948930" y="3829050"/>
                    <a:pt x="7929880" y="3855720"/>
                    <a:pt x="7912100" y="3868420"/>
                  </a:cubicBezTo>
                  <a:cubicBezTo>
                    <a:pt x="7899400" y="3878580"/>
                    <a:pt x="7886700" y="3879850"/>
                    <a:pt x="7875270" y="3887470"/>
                  </a:cubicBezTo>
                  <a:cubicBezTo>
                    <a:pt x="7863840" y="3895090"/>
                    <a:pt x="7857490" y="3905250"/>
                    <a:pt x="7843520" y="3912870"/>
                  </a:cubicBezTo>
                  <a:cubicBezTo>
                    <a:pt x="7824470" y="3924300"/>
                    <a:pt x="7792720" y="3931920"/>
                    <a:pt x="7768590" y="3942080"/>
                  </a:cubicBezTo>
                  <a:cubicBezTo>
                    <a:pt x="7743190" y="3953510"/>
                    <a:pt x="7716520" y="3972560"/>
                    <a:pt x="7696200" y="3980180"/>
                  </a:cubicBezTo>
                  <a:cubicBezTo>
                    <a:pt x="7680960" y="3985260"/>
                    <a:pt x="7668260" y="3982720"/>
                    <a:pt x="7655560" y="3986530"/>
                  </a:cubicBezTo>
                  <a:cubicBezTo>
                    <a:pt x="7641590" y="3989070"/>
                    <a:pt x="7632700" y="3997960"/>
                    <a:pt x="7617460" y="4000500"/>
                  </a:cubicBezTo>
                  <a:cubicBezTo>
                    <a:pt x="7595870" y="4005580"/>
                    <a:pt x="7562850" y="4001770"/>
                    <a:pt x="7536180" y="4004310"/>
                  </a:cubicBezTo>
                  <a:cubicBezTo>
                    <a:pt x="7508240" y="4006850"/>
                    <a:pt x="7481570" y="4015740"/>
                    <a:pt x="7454900" y="4015740"/>
                  </a:cubicBezTo>
                  <a:cubicBezTo>
                    <a:pt x="7430770" y="4017010"/>
                    <a:pt x="7395210" y="4010660"/>
                    <a:pt x="7382510" y="4010660"/>
                  </a:cubicBezTo>
                  <a:cubicBezTo>
                    <a:pt x="7378700" y="4010660"/>
                    <a:pt x="7376160" y="4010660"/>
                    <a:pt x="7373620" y="4010660"/>
                  </a:cubicBezTo>
                  <a:cubicBezTo>
                    <a:pt x="7372350" y="4010660"/>
                    <a:pt x="7372350" y="4009390"/>
                    <a:pt x="7369810" y="4009390"/>
                  </a:cubicBezTo>
                  <a:cubicBezTo>
                    <a:pt x="7346950" y="4005580"/>
                    <a:pt x="7199630" y="3991610"/>
                    <a:pt x="7082790" y="3986530"/>
                  </a:cubicBezTo>
                  <a:cubicBezTo>
                    <a:pt x="6899910" y="3977640"/>
                    <a:pt x="6609080" y="3982720"/>
                    <a:pt x="6381750" y="3976370"/>
                  </a:cubicBezTo>
                  <a:cubicBezTo>
                    <a:pt x="6164580" y="3968750"/>
                    <a:pt x="5967730" y="3956050"/>
                    <a:pt x="5744210" y="3947160"/>
                  </a:cubicBezTo>
                  <a:cubicBezTo>
                    <a:pt x="5496560" y="3937000"/>
                    <a:pt x="5218430" y="3926840"/>
                    <a:pt x="4958080" y="3921760"/>
                  </a:cubicBezTo>
                  <a:cubicBezTo>
                    <a:pt x="4699000" y="3917950"/>
                    <a:pt x="4447540" y="3920490"/>
                    <a:pt x="4185920" y="3920490"/>
                  </a:cubicBezTo>
                  <a:cubicBezTo>
                    <a:pt x="3917950" y="3921760"/>
                    <a:pt x="3630930" y="3923030"/>
                    <a:pt x="3368040" y="3924300"/>
                  </a:cubicBezTo>
                  <a:cubicBezTo>
                    <a:pt x="3122930" y="3924300"/>
                    <a:pt x="2903220" y="3928110"/>
                    <a:pt x="2659380" y="3924300"/>
                  </a:cubicBezTo>
                  <a:cubicBezTo>
                    <a:pt x="2396490" y="3919220"/>
                    <a:pt x="1846580" y="3895090"/>
                    <a:pt x="1844040" y="3895090"/>
                  </a:cubicBezTo>
                  <a:cubicBezTo>
                    <a:pt x="1844040" y="3895090"/>
                    <a:pt x="1844040" y="3895090"/>
                    <a:pt x="1842770" y="3895090"/>
                  </a:cubicBezTo>
                  <a:cubicBezTo>
                    <a:pt x="1841500" y="3895090"/>
                    <a:pt x="1784350" y="3890010"/>
                    <a:pt x="1753870" y="3888740"/>
                  </a:cubicBezTo>
                  <a:cubicBezTo>
                    <a:pt x="1724660" y="3886200"/>
                    <a:pt x="1666240" y="3882390"/>
                    <a:pt x="1664970" y="3881120"/>
                  </a:cubicBezTo>
                  <a:cubicBezTo>
                    <a:pt x="1663700" y="3881120"/>
                    <a:pt x="1609090" y="3863340"/>
                    <a:pt x="1579880" y="3854450"/>
                  </a:cubicBezTo>
                  <a:cubicBezTo>
                    <a:pt x="1551940" y="3844290"/>
                    <a:pt x="1496060" y="3826510"/>
                    <a:pt x="1494790" y="3826510"/>
                  </a:cubicBezTo>
                  <a:cubicBezTo>
                    <a:pt x="1494790" y="3826510"/>
                    <a:pt x="1445260" y="3794760"/>
                    <a:pt x="1419860" y="3779520"/>
                  </a:cubicBezTo>
                  <a:cubicBezTo>
                    <a:pt x="1394460" y="3763010"/>
                    <a:pt x="1344930" y="3732530"/>
                    <a:pt x="1343660" y="3732530"/>
                  </a:cubicBezTo>
                  <a:cubicBezTo>
                    <a:pt x="1342390" y="3731260"/>
                    <a:pt x="1301750" y="3689350"/>
                    <a:pt x="1281430" y="3667760"/>
                  </a:cubicBezTo>
                  <a:cubicBezTo>
                    <a:pt x="1259840" y="3646170"/>
                    <a:pt x="1219200" y="3605530"/>
                    <a:pt x="1219200" y="3604260"/>
                  </a:cubicBezTo>
                  <a:cubicBezTo>
                    <a:pt x="1217930" y="3602990"/>
                    <a:pt x="1188720" y="3552190"/>
                    <a:pt x="1173480" y="3526790"/>
                  </a:cubicBezTo>
                  <a:cubicBezTo>
                    <a:pt x="1158240" y="3501390"/>
                    <a:pt x="1129030" y="3450590"/>
                    <a:pt x="1127760" y="3450590"/>
                  </a:cubicBezTo>
                  <a:cubicBezTo>
                    <a:pt x="1127760" y="3450590"/>
                    <a:pt x="1127760" y="3450590"/>
                    <a:pt x="1127760" y="3449320"/>
                  </a:cubicBezTo>
                  <a:cubicBezTo>
                    <a:pt x="1127760" y="3449320"/>
                    <a:pt x="1111250" y="3393440"/>
                    <a:pt x="1102360" y="3364230"/>
                  </a:cubicBezTo>
                  <a:cubicBezTo>
                    <a:pt x="1094740" y="3336290"/>
                    <a:pt x="1076960" y="3280410"/>
                    <a:pt x="1076960" y="3279140"/>
                  </a:cubicBezTo>
                  <a:cubicBezTo>
                    <a:pt x="1076960" y="3277870"/>
                    <a:pt x="1074420" y="3219450"/>
                    <a:pt x="1073150" y="3188970"/>
                  </a:cubicBezTo>
                  <a:cubicBezTo>
                    <a:pt x="1071880" y="3159760"/>
                    <a:pt x="1068070" y="3101340"/>
                    <a:pt x="1069340" y="3100070"/>
                  </a:cubicBezTo>
                  <a:cubicBezTo>
                    <a:pt x="1069340" y="3100070"/>
                    <a:pt x="1083310" y="3075940"/>
                    <a:pt x="1075690" y="3064510"/>
                  </a:cubicBezTo>
                  <a:cubicBezTo>
                    <a:pt x="1045210" y="3020060"/>
                    <a:pt x="671830" y="3070860"/>
                    <a:pt x="508000" y="2974340"/>
                  </a:cubicBezTo>
                  <a:cubicBezTo>
                    <a:pt x="318770" y="2862580"/>
                    <a:pt x="59690" y="2565400"/>
                    <a:pt x="39370" y="2373630"/>
                  </a:cubicBezTo>
                  <a:cubicBezTo>
                    <a:pt x="24130" y="2217420"/>
                    <a:pt x="276860" y="1985010"/>
                    <a:pt x="261620" y="1922780"/>
                  </a:cubicBezTo>
                  <a:cubicBezTo>
                    <a:pt x="256540" y="1902460"/>
                    <a:pt x="219710" y="1891030"/>
                    <a:pt x="219710" y="1889760"/>
                  </a:cubicBezTo>
                  <a:cubicBezTo>
                    <a:pt x="218440" y="1889760"/>
                    <a:pt x="181610" y="1844040"/>
                    <a:pt x="163830" y="1821180"/>
                  </a:cubicBezTo>
                  <a:cubicBezTo>
                    <a:pt x="144780" y="1797050"/>
                    <a:pt x="109220" y="1752600"/>
                    <a:pt x="107950" y="1751330"/>
                  </a:cubicBezTo>
                  <a:cubicBezTo>
                    <a:pt x="107950" y="1750060"/>
                    <a:pt x="83820" y="1697990"/>
                    <a:pt x="71120" y="1671320"/>
                  </a:cubicBezTo>
                  <a:cubicBezTo>
                    <a:pt x="58420" y="1644650"/>
                    <a:pt x="34290" y="1591310"/>
                    <a:pt x="34290" y="1590040"/>
                  </a:cubicBezTo>
                  <a:cubicBezTo>
                    <a:pt x="33020" y="1588770"/>
                    <a:pt x="22860" y="1532890"/>
                    <a:pt x="16510" y="1503680"/>
                  </a:cubicBezTo>
                  <a:cubicBezTo>
                    <a:pt x="11430" y="1474470"/>
                    <a:pt x="0" y="1417320"/>
                    <a:pt x="0" y="1416050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Freeform 6"/>
          <p:cNvSpPr/>
          <p:nvPr/>
        </p:nvSpPr>
        <p:spPr>
          <a:xfrm>
            <a:off x="10486575" y="5258880"/>
            <a:ext cx="7801425" cy="6767736"/>
          </a:xfrm>
          <a:custGeom>
            <a:avLst/>
            <a:gdLst/>
            <a:ahLst/>
            <a:cxnLst/>
            <a:rect l="l" t="t" r="r" b="b"/>
            <a:pathLst>
              <a:path w="7801425" h="6767736">
                <a:moveTo>
                  <a:pt x="0" y="0"/>
                </a:moveTo>
                <a:lnTo>
                  <a:pt x="7801425" y="0"/>
                </a:lnTo>
                <a:lnTo>
                  <a:pt x="7801425" y="6767737"/>
                </a:lnTo>
                <a:lnTo>
                  <a:pt x="0" y="6767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7" name="Group 7"/>
          <p:cNvGrpSpPr/>
          <p:nvPr/>
        </p:nvGrpSpPr>
        <p:grpSpPr>
          <a:xfrm>
            <a:off x="1225867" y="2727297"/>
            <a:ext cx="248335" cy="857172"/>
            <a:chOff x="0" y="0"/>
            <a:chExt cx="683260" cy="2358390"/>
          </a:xfrm>
        </p:grpSpPr>
        <p:sp>
          <p:nvSpPr>
            <p:cNvPr id="8" name="Freeform 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2757" y="2989018"/>
            <a:ext cx="851171" cy="253413"/>
            <a:chOff x="0" y="0"/>
            <a:chExt cx="2341880" cy="697230"/>
          </a:xfrm>
        </p:grpSpPr>
        <p:sp>
          <p:nvSpPr>
            <p:cNvPr id="10" name="Freeform 1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06998" y="2010148"/>
            <a:ext cx="174869" cy="603591"/>
            <a:chOff x="0" y="0"/>
            <a:chExt cx="683260" cy="2358390"/>
          </a:xfrm>
        </p:grpSpPr>
        <p:sp>
          <p:nvSpPr>
            <p:cNvPr id="12" name="Freeform 12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00600" y="2194443"/>
            <a:ext cx="599366" cy="178445"/>
            <a:chOff x="0" y="0"/>
            <a:chExt cx="2341880" cy="697230"/>
          </a:xfrm>
        </p:grpSpPr>
        <p:sp>
          <p:nvSpPr>
            <p:cNvPr id="14" name="Freeform 14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58343" y="8077170"/>
            <a:ext cx="248335" cy="857172"/>
            <a:chOff x="0" y="0"/>
            <a:chExt cx="683260" cy="2358390"/>
          </a:xfrm>
        </p:grpSpPr>
        <p:sp>
          <p:nvSpPr>
            <p:cNvPr id="16" name="Freeform 1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5233" y="8338891"/>
            <a:ext cx="851171" cy="253413"/>
            <a:chOff x="0" y="0"/>
            <a:chExt cx="2341880" cy="697230"/>
          </a:xfrm>
        </p:grpSpPr>
        <p:sp>
          <p:nvSpPr>
            <p:cNvPr id="18" name="Freeform 1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00107" y="8604736"/>
            <a:ext cx="174869" cy="603591"/>
            <a:chOff x="0" y="0"/>
            <a:chExt cx="683260" cy="2358390"/>
          </a:xfrm>
        </p:grpSpPr>
        <p:sp>
          <p:nvSpPr>
            <p:cNvPr id="20" name="Freeform 2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93709" y="8789031"/>
            <a:ext cx="599366" cy="178445"/>
            <a:chOff x="0" y="0"/>
            <a:chExt cx="2341880" cy="697230"/>
          </a:xfrm>
        </p:grpSpPr>
        <p:sp>
          <p:nvSpPr>
            <p:cNvPr id="22" name="Freeform 2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26335" y="6127740"/>
            <a:ext cx="174869" cy="603591"/>
            <a:chOff x="0" y="0"/>
            <a:chExt cx="683260" cy="2358390"/>
          </a:xfrm>
        </p:grpSpPr>
        <p:sp>
          <p:nvSpPr>
            <p:cNvPr id="24" name="Freeform 24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219938" y="6312035"/>
            <a:ext cx="599366" cy="178445"/>
            <a:chOff x="0" y="0"/>
            <a:chExt cx="2341880" cy="697230"/>
          </a:xfrm>
        </p:grpSpPr>
        <p:sp>
          <p:nvSpPr>
            <p:cNvPr id="26" name="Freeform 26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632733" y="2854087"/>
            <a:ext cx="174869" cy="603591"/>
            <a:chOff x="0" y="0"/>
            <a:chExt cx="683260" cy="2358390"/>
          </a:xfrm>
        </p:grpSpPr>
        <p:sp>
          <p:nvSpPr>
            <p:cNvPr id="28" name="Freeform 2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26335" y="3038382"/>
            <a:ext cx="599366" cy="178445"/>
            <a:chOff x="0" y="0"/>
            <a:chExt cx="2341880" cy="697230"/>
          </a:xfrm>
        </p:grpSpPr>
        <p:sp>
          <p:nvSpPr>
            <p:cNvPr id="30" name="Freeform 3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783929" y="2434484"/>
            <a:ext cx="7360071" cy="225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Adults with chronic conditions often experience impaired healing and have increased healthcare needs.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74976" y="6245360"/>
            <a:ext cx="6094996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Multimorbidity was present in 33% of the Canadian study population.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44000" y="904875"/>
            <a:ext cx="8353780" cy="456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99"/>
              </a:lnSpc>
            </a:pPr>
            <a:r>
              <a:rPr lang="en-US" sz="649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B-Adults with Chronic Conditions</a:t>
            </a:r>
          </a:p>
          <a:p>
            <a:pPr algn="r">
              <a:lnSpc>
                <a:spcPts val="9099"/>
              </a:lnSpc>
            </a:pPr>
            <a:endParaRPr lang="en-US" sz="6499">
              <a:solidFill>
                <a:srgbClr val="3D3832"/>
              </a:solidFill>
              <a:latin typeface="TAN Nimbus"/>
              <a:ea typeface="TAN Nimbus"/>
              <a:cs typeface="TAN Nimbus"/>
              <a:sym typeface="TAN Nimbu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0" y="9871710"/>
            <a:ext cx="583409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(Geda et al.. 202,, Polanco et al. 2025)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1809" y="2777270"/>
            <a:ext cx="248335" cy="857172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3038991"/>
            <a:ext cx="851171" cy="253413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02941" y="2060121"/>
            <a:ext cx="174869" cy="603591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6543" y="2244416"/>
            <a:ext cx="599366" cy="178445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4286" y="8127143"/>
            <a:ext cx="248335" cy="857172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176" y="8388864"/>
            <a:ext cx="851171" cy="253413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96050" y="8654709"/>
            <a:ext cx="174869" cy="603591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89652" y="8839004"/>
            <a:ext cx="599366" cy="178445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22278" y="6177713"/>
            <a:ext cx="174869" cy="603591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15880" y="6362008"/>
            <a:ext cx="599366" cy="178445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28676" y="2904060"/>
            <a:ext cx="174869" cy="603591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522278" y="3088355"/>
            <a:ext cx="599366" cy="178445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192719" y="9017448"/>
            <a:ext cx="235087" cy="811444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15246" y="9265208"/>
            <a:ext cx="805764" cy="23989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" name="Freeform 30"/>
          <p:cNvSpPr/>
          <p:nvPr/>
        </p:nvSpPr>
        <p:spPr>
          <a:xfrm>
            <a:off x="0" y="18338"/>
            <a:ext cx="8763430" cy="10268662"/>
          </a:xfrm>
          <a:custGeom>
            <a:avLst/>
            <a:gdLst/>
            <a:ahLst/>
            <a:cxnLst/>
            <a:rect l="l" t="t" r="r" b="b"/>
            <a:pathLst>
              <a:path w="8763430" h="10268662">
                <a:moveTo>
                  <a:pt x="0" y="0"/>
                </a:moveTo>
                <a:lnTo>
                  <a:pt x="8763430" y="0"/>
                </a:lnTo>
                <a:lnTo>
                  <a:pt x="8763430" y="10268662"/>
                </a:lnTo>
                <a:lnTo>
                  <a:pt x="0" y="10268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20" t="-21258" r="-5240" b="-2125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1" name="TextBox 31"/>
          <p:cNvSpPr txBox="1"/>
          <p:nvPr/>
        </p:nvSpPr>
        <p:spPr>
          <a:xfrm>
            <a:off x="10249216" y="1086794"/>
            <a:ext cx="7010084" cy="528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61"/>
              </a:lnSpc>
            </a:pPr>
            <a:r>
              <a:rPr lang="en-US" sz="7543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B-Adults with Chronic Conditions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1809" y="2777270"/>
            <a:ext cx="248335" cy="857172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3038991"/>
            <a:ext cx="851171" cy="253413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02941" y="2060121"/>
            <a:ext cx="174869" cy="603591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6543" y="2244416"/>
            <a:ext cx="599366" cy="178445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4286" y="8127143"/>
            <a:ext cx="248335" cy="857172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176" y="8388864"/>
            <a:ext cx="851171" cy="253413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96050" y="8654709"/>
            <a:ext cx="174869" cy="603591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89652" y="8839004"/>
            <a:ext cx="599366" cy="178445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22278" y="6177713"/>
            <a:ext cx="174869" cy="603591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15880" y="6362008"/>
            <a:ext cx="599366" cy="178445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28676" y="2904060"/>
            <a:ext cx="174869" cy="603591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522278" y="3088355"/>
            <a:ext cx="599366" cy="178445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192719" y="9017448"/>
            <a:ext cx="235087" cy="811444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15246" y="9265208"/>
            <a:ext cx="805764" cy="23989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" name="Freeform 30"/>
          <p:cNvSpPr/>
          <p:nvPr/>
        </p:nvSpPr>
        <p:spPr>
          <a:xfrm>
            <a:off x="0" y="0"/>
            <a:ext cx="8763430" cy="10287000"/>
          </a:xfrm>
          <a:custGeom>
            <a:avLst/>
            <a:gdLst/>
            <a:ahLst/>
            <a:cxnLst/>
            <a:rect l="l" t="t" r="r" b="b"/>
            <a:pathLst>
              <a:path w="8763430" h="10287000">
                <a:moveTo>
                  <a:pt x="0" y="0"/>
                </a:moveTo>
                <a:lnTo>
                  <a:pt x="8763430" y="0"/>
                </a:lnTo>
                <a:lnTo>
                  <a:pt x="87634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36" r="-954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1" name="TextBox 31"/>
          <p:cNvSpPr txBox="1"/>
          <p:nvPr/>
        </p:nvSpPr>
        <p:spPr>
          <a:xfrm>
            <a:off x="10249216" y="1086794"/>
            <a:ext cx="7010084" cy="528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61"/>
              </a:lnSpc>
            </a:pPr>
            <a:r>
              <a:rPr lang="en-US" sz="7543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B-Adults with Chronic Conditions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1809" y="2777270"/>
            <a:ext cx="248335" cy="857172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3038991"/>
            <a:ext cx="851171" cy="253413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02941" y="2060121"/>
            <a:ext cx="174869" cy="603591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6543" y="2244416"/>
            <a:ext cx="599366" cy="178445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4286" y="8127143"/>
            <a:ext cx="248335" cy="857172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176" y="8388864"/>
            <a:ext cx="851171" cy="253413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96050" y="8654709"/>
            <a:ext cx="174869" cy="603591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89652" y="8839004"/>
            <a:ext cx="599366" cy="178445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22278" y="6177713"/>
            <a:ext cx="174869" cy="603591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15880" y="6362008"/>
            <a:ext cx="599366" cy="178445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28676" y="2904060"/>
            <a:ext cx="174869" cy="603591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522278" y="3088355"/>
            <a:ext cx="599366" cy="178445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192719" y="9017448"/>
            <a:ext cx="235087" cy="811444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15246" y="9265208"/>
            <a:ext cx="805764" cy="23989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" name="Freeform 30"/>
          <p:cNvSpPr/>
          <p:nvPr/>
        </p:nvSpPr>
        <p:spPr>
          <a:xfrm>
            <a:off x="0" y="3634442"/>
            <a:ext cx="10780658" cy="6654753"/>
          </a:xfrm>
          <a:custGeom>
            <a:avLst/>
            <a:gdLst/>
            <a:ahLst/>
            <a:cxnLst/>
            <a:rect l="l" t="t" r="r" b="b"/>
            <a:pathLst>
              <a:path w="10780658" h="6654753">
                <a:moveTo>
                  <a:pt x="0" y="0"/>
                </a:moveTo>
                <a:lnTo>
                  <a:pt x="10780658" y="0"/>
                </a:lnTo>
                <a:lnTo>
                  <a:pt x="10780658" y="6654753"/>
                </a:lnTo>
                <a:lnTo>
                  <a:pt x="0" y="6654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41" b="-485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1" name="TextBox 31"/>
          <p:cNvSpPr txBox="1"/>
          <p:nvPr/>
        </p:nvSpPr>
        <p:spPr>
          <a:xfrm>
            <a:off x="10249216" y="1086794"/>
            <a:ext cx="7010084" cy="528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61"/>
              </a:lnSpc>
            </a:pPr>
            <a:r>
              <a:rPr lang="en-US" sz="7543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B-Adults with Chronic Conditions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0365" y="810608"/>
            <a:ext cx="248335" cy="857172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8947" y="1112487"/>
            <a:ext cx="851171" cy="253413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02941" y="2060121"/>
            <a:ext cx="174869" cy="603591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6543" y="2244416"/>
            <a:ext cx="599366" cy="178445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4286" y="8127143"/>
            <a:ext cx="248335" cy="857172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176" y="8388864"/>
            <a:ext cx="851171" cy="253413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96050" y="8654709"/>
            <a:ext cx="174869" cy="603591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89652" y="8839004"/>
            <a:ext cx="599366" cy="178445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22278" y="6177713"/>
            <a:ext cx="174869" cy="603591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15880" y="6362008"/>
            <a:ext cx="599366" cy="178445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647092" y="1667780"/>
            <a:ext cx="174869" cy="603591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34844" y="1880353"/>
            <a:ext cx="599366" cy="178445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861742" y="8897502"/>
            <a:ext cx="235087" cy="811444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576404" y="9183277"/>
            <a:ext cx="805764" cy="23989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" name="Freeform 30"/>
          <p:cNvSpPr/>
          <p:nvPr/>
        </p:nvSpPr>
        <p:spPr>
          <a:xfrm>
            <a:off x="0" y="3205856"/>
            <a:ext cx="10249216" cy="7081144"/>
          </a:xfrm>
          <a:custGeom>
            <a:avLst/>
            <a:gdLst/>
            <a:ahLst/>
            <a:cxnLst/>
            <a:rect l="l" t="t" r="r" b="b"/>
            <a:pathLst>
              <a:path w="10249216" h="7081144">
                <a:moveTo>
                  <a:pt x="0" y="0"/>
                </a:moveTo>
                <a:lnTo>
                  <a:pt x="10249216" y="0"/>
                </a:lnTo>
                <a:lnTo>
                  <a:pt x="10249216" y="7081144"/>
                </a:lnTo>
                <a:lnTo>
                  <a:pt x="0" y="7081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4" r="-5727" b="-310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1" name="TextBox 31"/>
          <p:cNvSpPr txBox="1"/>
          <p:nvPr/>
        </p:nvSpPr>
        <p:spPr>
          <a:xfrm>
            <a:off x="10249216" y="1086794"/>
            <a:ext cx="7010084" cy="528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61"/>
              </a:lnSpc>
            </a:pPr>
            <a:r>
              <a:rPr lang="en-US" sz="7543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B-Adults with Chronic Conditions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0149" y="3530909"/>
            <a:ext cx="16389151" cy="4517716"/>
            <a:chOff x="0" y="0"/>
            <a:chExt cx="20688976" cy="5702975"/>
          </a:xfrm>
        </p:grpSpPr>
        <p:sp>
          <p:nvSpPr>
            <p:cNvPr id="3" name="Freeform 3"/>
            <p:cNvSpPr/>
            <p:nvPr/>
          </p:nvSpPr>
          <p:spPr>
            <a:xfrm>
              <a:off x="101929" y="77434"/>
              <a:ext cx="20485120" cy="5561659"/>
            </a:xfrm>
            <a:custGeom>
              <a:avLst/>
              <a:gdLst/>
              <a:ahLst/>
              <a:cxnLst/>
              <a:rect l="l" t="t" r="r" b="b"/>
              <a:pathLst>
                <a:path w="20485120" h="5561659">
                  <a:moveTo>
                    <a:pt x="0" y="4220124"/>
                  </a:moveTo>
                  <a:cubicBezTo>
                    <a:pt x="963226" y="2963766"/>
                    <a:pt x="986160" y="2975381"/>
                    <a:pt x="991256" y="2967637"/>
                  </a:cubicBezTo>
                  <a:cubicBezTo>
                    <a:pt x="998901" y="2957958"/>
                    <a:pt x="975967" y="2921177"/>
                    <a:pt x="975967" y="2921177"/>
                  </a:cubicBezTo>
                  <a:cubicBezTo>
                    <a:pt x="975967" y="2919241"/>
                    <a:pt x="975967" y="2832129"/>
                    <a:pt x="975967" y="2789540"/>
                  </a:cubicBezTo>
                  <a:cubicBezTo>
                    <a:pt x="973419" y="2745016"/>
                    <a:pt x="973419" y="2657903"/>
                    <a:pt x="973419" y="2655968"/>
                  </a:cubicBezTo>
                  <a:cubicBezTo>
                    <a:pt x="973419" y="2654032"/>
                    <a:pt x="998901" y="2570791"/>
                    <a:pt x="1014190" y="2528202"/>
                  </a:cubicBezTo>
                  <a:cubicBezTo>
                    <a:pt x="1026931" y="2485614"/>
                    <a:pt x="1052414" y="2400437"/>
                    <a:pt x="1052414" y="2400437"/>
                  </a:cubicBezTo>
                  <a:cubicBezTo>
                    <a:pt x="1054962" y="2398501"/>
                    <a:pt x="1105926" y="2321068"/>
                    <a:pt x="1133956" y="2282351"/>
                  </a:cubicBezTo>
                  <a:cubicBezTo>
                    <a:pt x="1159439" y="2243634"/>
                    <a:pt x="1210403" y="2166201"/>
                    <a:pt x="1212951" y="2164265"/>
                  </a:cubicBezTo>
                  <a:cubicBezTo>
                    <a:pt x="1212951" y="2162329"/>
                    <a:pt x="1289398" y="2098447"/>
                    <a:pt x="1327621" y="2065537"/>
                  </a:cubicBezTo>
                  <a:cubicBezTo>
                    <a:pt x="1363296" y="2032628"/>
                    <a:pt x="1439742" y="1966810"/>
                    <a:pt x="1439742" y="1964874"/>
                  </a:cubicBezTo>
                  <a:cubicBezTo>
                    <a:pt x="1442291" y="1964874"/>
                    <a:pt x="1536575" y="1914542"/>
                    <a:pt x="1582443" y="1889376"/>
                  </a:cubicBezTo>
                  <a:cubicBezTo>
                    <a:pt x="1630859" y="1864210"/>
                    <a:pt x="1722595" y="1813879"/>
                    <a:pt x="1725143" y="1813879"/>
                  </a:cubicBezTo>
                  <a:cubicBezTo>
                    <a:pt x="1727691" y="1811943"/>
                    <a:pt x="1832168" y="1780969"/>
                    <a:pt x="1888229" y="1765483"/>
                  </a:cubicBezTo>
                  <a:cubicBezTo>
                    <a:pt x="1941741" y="1749996"/>
                    <a:pt x="2046218" y="1717087"/>
                    <a:pt x="2048766" y="1717087"/>
                  </a:cubicBezTo>
                  <a:cubicBezTo>
                    <a:pt x="2051315" y="1717087"/>
                    <a:pt x="2163436" y="1705472"/>
                    <a:pt x="2222045" y="1699664"/>
                  </a:cubicBezTo>
                  <a:cubicBezTo>
                    <a:pt x="2278106" y="1693857"/>
                    <a:pt x="2321426" y="1689985"/>
                    <a:pt x="2392776" y="1682242"/>
                  </a:cubicBezTo>
                  <a:cubicBezTo>
                    <a:pt x="2520187" y="1670627"/>
                    <a:pt x="2887130" y="1689985"/>
                    <a:pt x="2912612" y="1641589"/>
                  </a:cubicBezTo>
                  <a:cubicBezTo>
                    <a:pt x="2932998" y="1606744"/>
                    <a:pt x="2800491" y="1544797"/>
                    <a:pt x="2754623" y="1486722"/>
                  </a:cubicBezTo>
                  <a:cubicBezTo>
                    <a:pt x="2703658" y="1422840"/>
                    <a:pt x="2657790" y="1345406"/>
                    <a:pt x="2627212" y="1269909"/>
                  </a:cubicBezTo>
                  <a:cubicBezTo>
                    <a:pt x="2596633" y="1196347"/>
                    <a:pt x="2576247" y="1115041"/>
                    <a:pt x="2571151" y="1037608"/>
                  </a:cubicBezTo>
                  <a:cubicBezTo>
                    <a:pt x="2563506" y="960175"/>
                    <a:pt x="2571151" y="878869"/>
                    <a:pt x="2588988" y="801436"/>
                  </a:cubicBezTo>
                  <a:cubicBezTo>
                    <a:pt x="2606826" y="725938"/>
                    <a:pt x="2639953" y="648505"/>
                    <a:pt x="2680724" y="576879"/>
                  </a:cubicBezTo>
                  <a:cubicBezTo>
                    <a:pt x="2724044" y="505253"/>
                    <a:pt x="2780105" y="435563"/>
                    <a:pt x="2843810" y="373616"/>
                  </a:cubicBezTo>
                  <a:cubicBezTo>
                    <a:pt x="2904968" y="311669"/>
                    <a:pt x="2981414" y="255530"/>
                    <a:pt x="3062957" y="207134"/>
                  </a:cubicBezTo>
                  <a:cubicBezTo>
                    <a:pt x="3144500" y="158738"/>
                    <a:pt x="3236236" y="116150"/>
                    <a:pt x="3327972" y="85176"/>
                  </a:cubicBezTo>
                  <a:cubicBezTo>
                    <a:pt x="3422256" y="52267"/>
                    <a:pt x="3524184" y="29037"/>
                    <a:pt x="3626113" y="13550"/>
                  </a:cubicBezTo>
                  <a:cubicBezTo>
                    <a:pt x="3728041" y="0"/>
                    <a:pt x="3791747" y="0"/>
                    <a:pt x="3936995" y="0"/>
                  </a:cubicBezTo>
                  <a:cubicBezTo>
                    <a:pt x="4283553" y="1935"/>
                    <a:pt x="5139754" y="69690"/>
                    <a:pt x="5692717" y="100663"/>
                  </a:cubicBezTo>
                  <a:cubicBezTo>
                    <a:pt x="6187071" y="129701"/>
                    <a:pt x="6571852" y="154866"/>
                    <a:pt x="7091689" y="178097"/>
                  </a:cubicBezTo>
                  <a:cubicBezTo>
                    <a:pt x="7754226" y="209070"/>
                    <a:pt x="8635908" y="240043"/>
                    <a:pt x="9346861" y="255530"/>
                  </a:cubicBezTo>
                  <a:cubicBezTo>
                    <a:pt x="9989012" y="269081"/>
                    <a:pt x="10595488" y="261337"/>
                    <a:pt x="11179029" y="274888"/>
                  </a:cubicBezTo>
                  <a:cubicBezTo>
                    <a:pt x="11711607" y="286503"/>
                    <a:pt x="12203412" y="317477"/>
                    <a:pt x="12707960" y="325220"/>
                  </a:cubicBezTo>
                  <a:cubicBezTo>
                    <a:pt x="13204862" y="332963"/>
                    <a:pt x="13686476" y="325220"/>
                    <a:pt x="14188473" y="325220"/>
                  </a:cubicBezTo>
                  <a:cubicBezTo>
                    <a:pt x="14703214" y="323284"/>
                    <a:pt x="15256177" y="321348"/>
                    <a:pt x="15763272" y="317477"/>
                  </a:cubicBezTo>
                  <a:cubicBezTo>
                    <a:pt x="16234691" y="313605"/>
                    <a:pt x="16706112" y="195519"/>
                    <a:pt x="17131664" y="300054"/>
                  </a:cubicBezTo>
                  <a:cubicBezTo>
                    <a:pt x="17587796" y="412333"/>
                    <a:pt x="18265621" y="700772"/>
                    <a:pt x="18393032" y="1014378"/>
                  </a:cubicBezTo>
                  <a:cubicBezTo>
                    <a:pt x="18525540" y="1337663"/>
                    <a:pt x="17733044" y="2096511"/>
                    <a:pt x="17850262" y="2224276"/>
                  </a:cubicBezTo>
                  <a:cubicBezTo>
                    <a:pt x="17903774" y="2280415"/>
                    <a:pt x="18051572" y="2228148"/>
                    <a:pt x="18191723" y="2228148"/>
                  </a:cubicBezTo>
                  <a:cubicBezTo>
                    <a:pt x="18415967" y="2228148"/>
                    <a:pt x="19068309" y="2220404"/>
                    <a:pt x="19070859" y="2220404"/>
                  </a:cubicBezTo>
                  <a:cubicBezTo>
                    <a:pt x="19073406" y="2220404"/>
                    <a:pt x="19182979" y="2230083"/>
                    <a:pt x="19241588" y="2235891"/>
                  </a:cubicBezTo>
                  <a:cubicBezTo>
                    <a:pt x="19297650" y="2239763"/>
                    <a:pt x="19409772" y="2251378"/>
                    <a:pt x="19412319" y="2251378"/>
                  </a:cubicBezTo>
                  <a:cubicBezTo>
                    <a:pt x="19414867" y="2251378"/>
                    <a:pt x="19519345" y="2282351"/>
                    <a:pt x="19572856" y="2297838"/>
                  </a:cubicBezTo>
                  <a:cubicBezTo>
                    <a:pt x="19626369" y="2313325"/>
                    <a:pt x="19730846" y="2342362"/>
                    <a:pt x="19733395" y="2344298"/>
                  </a:cubicBezTo>
                  <a:cubicBezTo>
                    <a:pt x="19733395" y="2344298"/>
                    <a:pt x="19827678" y="2392694"/>
                    <a:pt x="19873546" y="2417860"/>
                  </a:cubicBezTo>
                  <a:cubicBezTo>
                    <a:pt x="19921962" y="2443026"/>
                    <a:pt x="20013699" y="2491422"/>
                    <a:pt x="20013699" y="2491422"/>
                  </a:cubicBezTo>
                  <a:cubicBezTo>
                    <a:pt x="20013699" y="2491422"/>
                    <a:pt x="20013699" y="2491422"/>
                    <a:pt x="20016246" y="2491422"/>
                  </a:cubicBezTo>
                  <a:cubicBezTo>
                    <a:pt x="20016246" y="2493357"/>
                    <a:pt x="20090145" y="2557240"/>
                    <a:pt x="20128369" y="2590149"/>
                  </a:cubicBezTo>
                  <a:cubicBezTo>
                    <a:pt x="20166592" y="2623058"/>
                    <a:pt x="20240490" y="2686941"/>
                    <a:pt x="20243038" y="2686941"/>
                  </a:cubicBezTo>
                  <a:cubicBezTo>
                    <a:pt x="20243038" y="2688877"/>
                    <a:pt x="20296550" y="2764375"/>
                    <a:pt x="20322032" y="2803091"/>
                  </a:cubicBezTo>
                  <a:cubicBezTo>
                    <a:pt x="20350063" y="2841808"/>
                    <a:pt x="20401027" y="2917306"/>
                    <a:pt x="20401027" y="2919241"/>
                  </a:cubicBezTo>
                  <a:cubicBezTo>
                    <a:pt x="20403576" y="2921177"/>
                    <a:pt x="20429058" y="3002482"/>
                    <a:pt x="20441798" y="3045071"/>
                  </a:cubicBezTo>
                  <a:cubicBezTo>
                    <a:pt x="20457087" y="3087659"/>
                    <a:pt x="20482570" y="3170900"/>
                    <a:pt x="20485120" y="3172836"/>
                  </a:cubicBezTo>
                  <a:cubicBezTo>
                    <a:pt x="20485120" y="3172836"/>
                    <a:pt x="20485120" y="3258013"/>
                    <a:pt x="20485120" y="3302537"/>
                  </a:cubicBezTo>
                  <a:cubicBezTo>
                    <a:pt x="20485120" y="3345125"/>
                    <a:pt x="20485120" y="3430302"/>
                    <a:pt x="20482570" y="3432238"/>
                  </a:cubicBezTo>
                  <a:cubicBezTo>
                    <a:pt x="20482570" y="3434174"/>
                    <a:pt x="20457087" y="3517415"/>
                    <a:pt x="20441798" y="3560004"/>
                  </a:cubicBezTo>
                  <a:cubicBezTo>
                    <a:pt x="20429058" y="3602592"/>
                    <a:pt x="20401027" y="3683897"/>
                    <a:pt x="20401027" y="3685833"/>
                  </a:cubicBezTo>
                  <a:cubicBezTo>
                    <a:pt x="20401027" y="3687769"/>
                    <a:pt x="20347514" y="3763266"/>
                    <a:pt x="20322032" y="3801983"/>
                  </a:cubicBezTo>
                  <a:cubicBezTo>
                    <a:pt x="20294003" y="3840700"/>
                    <a:pt x="20243038" y="3916197"/>
                    <a:pt x="20240490" y="3916197"/>
                  </a:cubicBezTo>
                  <a:cubicBezTo>
                    <a:pt x="20240490" y="3918133"/>
                    <a:pt x="20166592" y="3982016"/>
                    <a:pt x="20128369" y="4014925"/>
                  </a:cubicBezTo>
                  <a:cubicBezTo>
                    <a:pt x="20090145" y="4047834"/>
                    <a:pt x="20016246" y="4111717"/>
                    <a:pt x="20013699" y="4111717"/>
                  </a:cubicBezTo>
                  <a:cubicBezTo>
                    <a:pt x="20011150" y="4113653"/>
                    <a:pt x="19919415" y="4162049"/>
                    <a:pt x="19873546" y="4187215"/>
                  </a:cubicBezTo>
                  <a:cubicBezTo>
                    <a:pt x="19825131" y="4210445"/>
                    <a:pt x="19733395" y="4258840"/>
                    <a:pt x="19730846" y="4260776"/>
                  </a:cubicBezTo>
                  <a:cubicBezTo>
                    <a:pt x="19728298" y="4260776"/>
                    <a:pt x="19623820" y="4291750"/>
                    <a:pt x="19570309" y="4307236"/>
                  </a:cubicBezTo>
                  <a:cubicBezTo>
                    <a:pt x="19516796" y="4322723"/>
                    <a:pt x="19412319" y="4351761"/>
                    <a:pt x="19409772" y="4351761"/>
                  </a:cubicBezTo>
                  <a:cubicBezTo>
                    <a:pt x="19407221" y="4353697"/>
                    <a:pt x="19295101" y="4363376"/>
                    <a:pt x="19239041" y="4369183"/>
                  </a:cubicBezTo>
                  <a:cubicBezTo>
                    <a:pt x="19182979" y="4373055"/>
                    <a:pt x="19070859" y="4384670"/>
                    <a:pt x="19068309" y="4384670"/>
                  </a:cubicBezTo>
                  <a:cubicBezTo>
                    <a:pt x="19065761" y="4384670"/>
                    <a:pt x="18344616" y="4411772"/>
                    <a:pt x="18298748" y="4454360"/>
                  </a:cubicBezTo>
                  <a:cubicBezTo>
                    <a:pt x="18288556" y="4464039"/>
                    <a:pt x="18303844" y="4473718"/>
                    <a:pt x="18303844" y="4489205"/>
                  </a:cubicBezTo>
                  <a:cubicBezTo>
                    <a:pt x="18301297" y="4516307"/>
                    <a:pt x="18278361" y="4566639"/>
                    <a:pt x="18268170" y="4607291"/>
                  </a:cubicBezTo>
                  <a:cubicBezTo>
                    <a:pt x="18260524" y="4647944"/>
                    <a:pt x="18263074" y="4696340"/>
                    <a:pt x="18252879" y="4727313"/>
                  </a:cubicBezTo>
                  <a:cubicBezTo>
                    <a:pt x="18242688" y="4750543"/>
                    <a:pt x="18227397" y="4764094"/>
                    <a:pt x="18217206" y="4783452"/>
                  </a:cubicBezTo>
                  <a:cubicBezTo>
                    <a:pt x="18209559" y="4802811"/>
                    <a:pt x="18212110" y="4820233"/>
                    <a:pt x="18201915" y="4843463"/>
                  </a:cubicBezTo>
                  <a:cubicBezTo>
                    <a:pt x="18184077" y="4874437"/>
                    <a:pt x="18143306" y="4911218"/>
                    <a:pt x="18117824" y="4946062"/>
                  </a:cubicBezTo>
                  <a:cubicBezTo>
                    <a:pt x="18092342" y="4982843"/>
                    <a:pt x="18074504" y="5029304"/>
                    <a:pt x="18051572" y="5056405"/>
                  </a:cubicBezTo>
                  <a:cubicBezTo>
                    <a:pt x="18033735" y="5075764"/>
                    <a:pt x="18013348" y="5085443"/>
                    <a:pt x="17995511" y="5100929"/>
                  </a:cubicBezTo>
                  <a:cubicBezTo>
                    <a:pt x="17980220" y="5116416"/>
                    <a:pt x="17975126" y="5135774"/>
                    <a:pt x="17954738" y="5153197"/>
                  </a:cubicBezTo>
                  <a:cubicBezTo>
                    <a:pt x="17926709" y="5178363"/>
                    <a:pt x="17870647" y="5203529"/>
                    <a:pt x="17832424" y="5232566"/>
                  </a:cubicBezTo>
                  <a:cubicBezTo>
                    <a:pt x="17794200" y="5259668"/>
                    <a:pt x="17758527" y="5300320"/>
                    <a:pt x="17722851" y="5319679"/>
                  </a:cubicBezTo>
                  <a:cubicBezTo>
                    <a:pt x="17697369" y="5333230"/>
                    <a:pt x="17674434" y="5337102"/>
                    <a:pt x="17651501" y="5348716"/>
                  </a:cubicBezTo>
                  <a:cubicBezTo>
                    <a:pt x="17631116" y="5360331"/>
                    <a:pt x="17618375" y="5375818"/>
                    <a:pt x="17590343" y="5387433"/>
                  </a:cubicBezTo>
                  <a:cubicBezTo>
                    <a:pt x="17554669" y="5404856"/>
                    <a:pt x="17490965" y="5416471"/>
                    <a:pt x="17442547" y="5431958"/>
                  </a:cubicBezTo>
                  <a:cubicBezTo>
                    <a:pt x="17394130" y="5449380"/>
                    <a:pt x="17343166" y="5478418"/>
                    <a:pt x="17302395" y="5490033"/>
                  </a:cubicBezTo>
                  <a:cubicBezTo>
                    <a:pt x="17271817" y="5497776"/>
                    <a:pt x="17248883" y="5493904"/>
                    <a:pt x="17223401" y="5499712"/>
                  </a:cubicBezTo>
                  <a:cubicBezTo>
                    <a:pt x="17197919" y="5505519"/>
                    <a:pt x="17177533" y="5517134"/>
                    <a:pt x="17146955" y="5522942"/>
                  </a:cubicBezTo>
                  <a:cubicBezTo>
                    <a:pt x="17106182" y="5528749"/>
                    <a:pt x="17042477" y="5524878"/>
                    <a:pt x="16988964" y="5528749"/>
                  </a:cubicBezTo>
                  <a:cubicBezTo>
                    <a:pt x="16935451" y="5532621"/>
                    <a:pt x="16909969" y="5544236"/>
                    <a:pt x="16830975" y="5548108"/>
                  </a:cubicBezTo>
                  <a:cubicBezTo>
                    <a:pt x="16611829" y="5561658"/>
                    <a:pt x="15997707" y="5542300"/>
                    <a:pt x="15577252" y="5540365"/>
                  </a:cubicBezTo>
                  <a:cubicBezTo>
                    <a:pt x="15151700" y="5536493"/>
                    <a:pt x="14723599" y="5544236"/>
                    <a:pt x="14287855" y="5528749"/>
                  </a:cubicBezTo>
                  <a:cubicBezTo>
                    <a:pt x="13836820" y="5513262"/>
                    <a:pt x="13370497" y="5464866"/>
                    <a:pt x="12916914" y="5445508"/>
                  </a:cubicBezTo>
                  <a:cubicBezTo>
                    <a:pt x="12470975" y="5428086"/>
                    <a:pt x="12055616" y="5433894"/>
                    <a:pt x="11586744" y="5422278"/>
                  </a:cubicBezTo>
                  <a:cubicBezTo>
                    <a:pt x="11059263" y="5406791"/>
                    <a:pt x="10442594" y="5371947"/>
                    <a:pt x="9907469" y="5362267"/>
                  </a:cubicBezTo>
                  <a:cubicBezTo>
                    <a:pt x="9420760" y="5352588"/>
                    <a:pt x="8987563" y="5360331"/>
                    <a:pt x="8508497" y="5360331"/>
                  </a:cubicBezTo>
                  <a:cubicBezTo>
                    <a:pt x="7998853" y="5360331"/>
                    <a:pt x="7473921" y="5362267"/>
                    <a:pt x="6938795" y="5364203"/>
                  </a:cubicBezTo>
                  <a:cubicBezTo>
                    <a:pt x="6380736" y="5364203"/>
                    <a:pt x="5789550" y="5368075"/>
                    <a:pt x="5228942" y="5370011"/>
                  </a:cubicBezTo>
                  <a:cubicBezTo>
                    <a:pt x="4683623" y="5371947"/>
                    <a:pt x="4140853" y="5375818"/>
                    <a:pt x="3615920" y="5373882"/>
                  </a:cubicBezTo>
                  <a:cubicBezTo>
                    <a:pt x="3116470" y="5371947"/>
                    <a:pt x="2627212" y="5410663"/>
                    <a:pt x="2150695" y="5360331"/>
                  </a:cubicBezTo>
                  <a:cubicBezTo>
                    <a:pt x="1681823" y="5311935"/>
                    <a:pt x="1139053" y="5273219"/>
                    <a:pt x="779754" y="5081571"/>
                  </a:cubicBezTo>
                  <a:cubicBezTo>
                    <a:pt x="425552" y="4889923"/>
                    <a:pt x="0" y="4220124"/>
                    <a:pt x="0" y="4220124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52287" y="3506254"/>
            <a:ext cx="248335" cy="857172"/>
            <a:chOff x="0" y="0"/>
            <a:chExt cx="683260" cy="2358390"/>
          </a:xfrm>
        </p:grpSpPr>
        <p:sp>
          <p:nvSpPr>
            <p:cNvPr id="5" name="Freeform 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9178" y="3767976"/>
            <a:ext cx="851171" cy="253413"/>
            <a:chOff x="0" y="0"/>
            <a:chExt cx="2341880" cy="697230"/>
          </a:xfrm>
        </p:grpSpPr>
        <p:sp>
          <p:nvSpPr>
            <p:cNvPr id="7" name="Freeform 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4052" y="4033820"/>
            <a:ext cx="174869" cy="603591"/>
            <a:chOff x="0" y="0"/>
            <a:chExt cx="683260" cy="2358390"/>
          </a:xfrm>
        </p:grpSpPr>
        <p:sp>
          <p:nvSpPr>
            <p:cNvPr id="9" name="Freeform 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87654" y="4218115"/>
            <a:ext cx="599366" cy="178445"/>
            <a:chOff x="0" y="0"/>
            <a:chExt cx="2341880" cy="697230"/>
          </a:xfrm>
        </p:grpSpPr>
        <p:sp>
          <p:nvSpPr>
            <p:cNvPr id="11" name="Freeform 1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9811" y="9010689"/>
            <a:ext cx="248335" cy="857172"/>
            <a:chOff x="0" y="0"/>
            <a:chExt cx="683260" cy="2358390"/>
          </a:xfrm>
        </p:grpSpPr>
        <p:sp>
          <p:nvSpPr>
            <p:cNvPr id="13" name="Freeform 1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702" y="9272410"/>
            <a:ext cx="851171" cy="253413"/>
            <a:chOff x="0" y="0"/>
            <a:chExt cx="2341880" cy="697230"/>
          </a:xfrm>
        </p:grpSpPr>
        <p:sp>
          <p:nvSpPr>
            <p:cNvPr id="15" name="Freeform 1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3638" y="8370131"/>
            <a:ext cx="191064" cy="659491"/>
            <a:chOff x="0" y="0"/>
            <a:chExt cx="683260" cy="2358390"/>
          </a:xfrm>
        </p:grpSpPr>
        <p:sp>
          <p:nvSpPr>
            <p:cNvPr id="17" name="Freeform 1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8125" y="8571495"/>
            <a:ext cx="654874" cy="194971"/>
            <a:chOff x="0" y="0"/>
            <a:chExt cx="2341880" cy="69723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179674" y="8172450"/>
            <a:ext cx="248335" cy="857172"/>
            <a:chOff x="0" y="0"/>
            <a:chExt cx="683260" cy="2358390"/>
          </a:xfrm>
        </p:grpSpPr>
        <p:sp>
          <p:nvSpPr>
            <p:cNvPr id="21" name="Freeform 2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6565" y="8434171"/>
            <a:ext cx="851171" cy="253413"/>
            <a:chOff x="0" y="0"/>
            <a:chExt cx="2341880" cy="697230"/>
          </a:xfrm>
        </p:grpSpPr>
        <p:sp>
          <p:nvSpPr>
            <p:cNvPr id="23" name="Freeform 2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799156" y="9151444"/>
            <a:ext cx="143509" cy="495345"/>
            <a:chOff x="0" y="0"/>
            <a:chExt cx="683260" cy="2358390"/>
          </a:xfrm>
        </p:grpSpPr>
        <p:sp>
          <p:nvSpPr>
            <p:cNvPr id="25" name="Freeform 2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629774" y="9302689"/>
            <a:ext cx="491877" cy="146443"/>
            <a:chOff x="0" y="0"/>
            <a:chExt cx="2341880" cy="697230"/>
          </a:xfrm>
        </p:grpSpPr>
        <p:sp>
          <p:nvSpPr>
            <p:cNvPr id="27" name="Freeform 2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794355" y="7472102"/>
            <a:ext cx="143509" cy="495345"/>
            <a:chOff x="0" y="0"/>
            <a:chExt cx="683260" cy="2358390"/>
          </a:xfrm>
        </p:grpSpPr>
        <p:sp>
          <p:nvSpPr>
            <p:cNvPr id="29" name="Freeform 2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624972" y="7623346"/>
            <a:ext cx="491877" cy="146443"/>
            <a:chOff x="0" y="0"/>
            <a:chExt cx="2341880" cy="697230"/>
          </a:xfrm>
        </p:grpSpPr>
        <p:sp>
          <p:nvSpPr>
            <p:cNvPr id="31" name="Freeform 3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323213" y="4021388"/>
            <a:ext cx="143509" cy="495345"/>
            <a:chOff x="0" y="0"/>
            <a:chExt cx="683260" cy="2358390"/>
          </a:xfrm>
        </p:grpSpPr>
        <p:sp>
          <p:nvSpPr>
            <p:cNvPr id="33" name="Freeform 3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153831" y="4172632"/>
            <a:ext cx="491877" cy="146443"/>
            <a:chOff x="0" y="0"/>
            <a:chExt cx="2341880" cy="697230"/>
          </a:xfrm>
        </p:grpSpPr>
        <p:sp>
          <p:nvSpPr>
            <p:cNvPr id="35" name="Freeform 3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6948709" y="4335616"/>
            <a:ext cx="213287" cy="736196"/>
            <a:chOff x="0" y="0"/>
            <a:chExt cx="683260" cy="2358390"/>
          </a:xfrm>
        </p:grpSpPr>
        <p:sp>
          <p:nvSpPr>
            <p:cNvPr id="37" name="Freeform 3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6696967" y="4560399"/>
            <a:ext cx="731042" cy="217648"/>
            <a:chOff x="0" y="0"/>
            <a:chExt cx="2341880" cy="697230"/>
          </a:xfrm>
        </p:grpSpPr>
        <p:sp>
          <p:nvSpPr>
            <p:cNvPr id="39" name="Freeform 3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2958211" y="4602548"/>
            <a:ext cx="12371578" cy="2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 acknowledge with gratitude that I live, work, and play on the unceded, ancestral, and traditional territory of the Stó:lō Peoples. I recognize the connection the Stó:lō have to this land, and I am committed to ongoing learning and reflection as I honour their present, past and future.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66350" y="786447"/>
            <a:ext cx="15955301" cy="11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Land Acknowledgement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1809" y="2777270"/>
            <a:ext cx="248335" cy="857172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3038991"/>
            <a:ext cx="851171" cy="253413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02941" y="2060121"/>
            <a:ext cx="174869" cy="603591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6543" y="2244416"/>
            <a:ext cx="599366" cy="178445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4286" y="8127143"/>
            <a:ext cx="248335" cy="857172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176" y="8388864"/>
            <a:ext cx="851171" cy="253413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96050" y="8654709"/>
            <a:ext cx="174869" cy="603591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89652" y="8839004"/>
            <a:ext cx="599366" cy="178445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22278" y="6177713"/>
            <a:ext cx="174869" cy="603591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15880" y="6362008"/>
            <a:ext cx="599366" cy="178445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28676" y="2904060"/>
            <a:ext cx="174869" cy="603591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522278" y="3088355"/>
            <a:ext cx="599366" cy="178445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192719" y="9017448"/>
            <a:ext cx="235087" cy="811444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15246" y="9265208"/>
            <a:ext cx="805764" cy="23989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" name="Freeform 30"/>
          <p:cNvSpPr/>
          <p:nvPr/>
        </p:nvSpPr>
        <p:spPr>
          <a:xfrm>
            <a:off x="0" y="0"/>
            <a:ext cx="8763430" cy="10287000"/>
          </a:xfrm>
          <a:custGeom>
            <a:avLst/>
            <a:gdLst/>
            <a:ahLst/>
            <a:cxnLst/>
            <a:rect l="l" t="t" r="r" b="b"/>
            <a:pathLst>
              <a:path w="8763430" h="10287000">
                <a:moveTo>
                  <a:pt x="0" y="0"/>
                </a:moveTo>
                <a:lnTo>
                  <a:pt x="8763430" y="0"/>
                </a:lnTo>
                <a:lnTo>
                  <a:pt x="87634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160" b="-13623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1" name="TextBox 31"/>
          <p:cNvSpPr txBox="1"/>
          <p:nvPr/>
        </p:nvSpPr>
        <p:spPr>
          <a:xfrm>
            <a:off x="10249216" y="1086794"/>
            <a:ext cx="7010084" cy="528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61"/>
              </a:lnSpc>
            </a:pPr>
            <a:r>
              <a:rPr lang="en-US" sz="7543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B-Adults with Chronic Conditions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1809" y="2777270"/>
            <a:ext cx="248335" cy="857172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3038991"/>
            <a:ext cx="851171" cy="253413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02941" y="2060121"/>
            <a:ext cx="174869" cy="603591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6543" y="2244416"/>
            <a:ext cx="599366" cy="178445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4286" y="8127143"/>
            <a:ext cx="248335" cy="857172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1176" y="8388864"/>
            <a:ext cx="851171" cy="253413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96050" y="8654709"/>
            <a:ext cx="174869" cy="603591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89652" y="8839004"/>
            <a:ext cx="599366" cy="178445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22278" y="6177713"/>
            <a:ext cx="174869" cy="603591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15880" y="6362008"/>
            <a:ext cx="599366" cy="178445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28676" y="2904060"/>
            <a:ext cx="174869" cy="603591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522278" y="3088355"/>
            <a:ext cx="599366" cy="178445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192719" y="9017448"/>
            <a:ext cx="235087" cy="811444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15246" y="9265208"/>
            <a:ext cx="805764" cy="23989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" name="Freeform 30"/>
          <p:cNvSpPr/>
          <p:nvPr/>
        </p:nvSpPr>
        <p:spPr>
          <a:xfrm>
            <a:off x="0" y="-204794"/>
            <a:ext cx="8763430" cy="10491794"/>
          </a:xfrm>
          <a:custGeom>
            <a:avLst/>
            <a:gdLst/>
            <a:ahLst/>
            <a:cxnLst/>
            <a:rect l="l" t="t" r="r" b="b"/>
            <a:pathLst>
              <a:path w="8763430" h="10491794">
                <a:moveTo>
                  <a:pt x="0" y="0"/>
                </a:moveTo>
                <a:lnTo>
                  <a:pt x="8763430" y="0"/>
                </a:lnTo>
                <a:lnTo>
                  <a:pt x="8763430" y="10491794"/>
                </a:lnTo>
                <a:lnTo>
                  <a:pt x="0" y="10491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9" b="-1797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1" name="TextBox 31"/>
          <p:cNvSpPr txBox="1"/>
          <p:nvPr/>
        </p:nvSpPr>
        <p:spPr>
          <a:xfrm>
            <a:off x="10249216" y="1086794"/>
            <a:ext cx="7010084" cy="528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61"/>
              </a:lnSpc>
            </a:pPr>
            <a:r>
              <a:rPr lang="en-US" sz="7543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B-Adults with Chronic Conditions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7201" y="-4730497"/>
            <a:ext cx="18831803" cy="10743448"/>
            <a:chOff x="0" y="0"/>
            <a:chExt cx="10516870" cy="5999821"/>
          </a:xfrm>
        </p:grpSpPr>
        <p:sp>
          <p:nvSpPr>
            <p:cNvPr id="3" name="Freeform 3"/>
            <p:cNvSpPr/>
            <p:nvPr/>
          </p:nvSpPr>
          <p:spPr>
            <a:xfrm>
              <a:off x="50800" y="66706"/>
              <a:ext cx="10415270" cy="5860851"/>
            </a:xfrm>
            <a:custGeom>
              <a:avLst/>
              <a:gdLst/>
              <a:ahLst/>
              <a:cxnLst/>
              <a:rect l="l" t="t" r="r" b="b"/>
              <a:pathLst>
                <a:path w="10415270" h="5860851">
                  <a:moveTo>
                    <a:pt x="0" y="2066028"/>
                  </a:moveTo>
                  <a:cubicBezTo>
                    <a:pt x="6350" y="1893705"/>
                    <a:pt x="8890" y="1808470"/>
                    <a:pt x="8890" y="1808470"/>
                  </a:cubicBezTo>
                  <a:cubicBezTo>
                    <a:pt x="8890" y="1806617"/>
                    <a:pt x="25400" y="1725087"/>
                    <a:pt x="34290" y="1684323"/>
                  </a:cubicBezTo>
                  <a:cubicBezTo>
                    <a:pt x="43180" y="1641705"/>
                    <a:pt x="59690" y="1562029"/>
                    <a:pt x="59690" y="1560176"/>
                  </a:cubicBezTo>
                  <a:cubicBezTo>
                    <a:pt x="59690" y="1558323"/>
                    <a:pt x="90170" y="1486058"/>
                    <a:pt x="105410" y="1448999"/>
                  </a:cubicBezTo>
                  <a:cubicBezTo>
                    <a:pt x="119380" y="1410087"/>
                    <a:pt x="149860" y="1337823"/>
                    <a:pt x="149860" y="1335970"/>
                  </a:cubicBezTo>
                  <a:cubicBezTo>
                    <a:pt x="151130" y="1335970"/>
                    <a:pt x="191770" y="1274823"/>
                    <a:pt x="212090" y="1243323"/>
                  </a:cubicBezTo>
                  <a:cubicBezTo>
                    <a:pt x="232410" y="1213676"/>
                    <a:pt x="273050" y="1152529"/>
                    <a:pt x="274320" y="1152529"/>
                  </a:cubicBezTo>
                  <a:cubicBezTo>
                    <a:pt x="274320" y="1152529"/>
                    <a:pt x="274320" y="1152529"/>
                    <a:pt x="274320" y="1150676"/>
                  </a:cubicBezTo>
                  <a:cubicBezTo>
                    <a:pt x="275590" y="1150676"/>
                    <a:pt x="325120" y="1106205"/>
                    <a:pt x="349250" y="1083970"/>
                  </a:cubicBezTo>
                  <a:cubicBezTo>
                    <a:pt x="374650" y="1059882"/>
                    <a:pt x="424180" y="1015411"/>
                    <a:pt x="425450" y="1015411"/>
                  </a:cubicBezTo>
                  <a:cubicBezTo>
                    <a:pt x="426720" y="1015411"/>
                    <a:pt x="570230" y="939441"/>
                    <a:pt x="674370" y="904235"/>
                  </a:cubicBezTo>
                  <a:cubicBezTo>
                    <a:pt x="844550" y="848647"/>
                    <a:pt x="1120140" y="794911"/>
                    <a:pt x="1350010" y="756000"/>
                  </a:cubicBezTo>
                  <a:cubicBezTo>
                    <a:pt x="1588770" y="717088"/>
                    <a:pt x="1852930" y="704117"/>
                    <a:pt x="2082800" y="676323"/>
                  </a:cubicBezTo>
                  <a:cubicBezTo>
                    <a:pt x="2287270" y="652235"/>
                    <a:pt x="2592070" y="676323"/>
                    <a:pt x="2660650" y="602205"/>
                  </a:cubicBezTo>
                  <a:cubicBezTo>
                    <a:pt x="2684780" y="574411"/>
                    <a:pt x="2674620" y="541058"/>
                    <a:pt x="2687320" y="504000"/>
                  </a:cubicBezTo>
                  <a:cubicBezTo>
                    <a:pt x="2707640" y="450264"/>
                    <a:pt x="2743200" y="372441"/>
                    <a:pt x="2778760" y="315000"/>
                  </a:cubicBezTo>
                  <a:cubicBezTo>
                    <a:pt x="2814320" y="259411"/>
                    <a:pt x="2854960" y="207529"/>
                    <a:pt x="2898140" y="164912"/>
                  </a:cubicBezTo>
                  <a:cubicBezTo>
                    <a:pt x="2941320" y="122294"/>
                    <a:pt x="2989580" y="87088"/>
                    <a:pt x="3039110" y="61147"/>
                  </a:cubicBezTo>
                  <a:cubicBezTo>
                    <a:pt x="3087370" y="35206"/>
                    <a:pt x="3140710" y="16676"/>
                    <a:pt x="3192780" y="7412"/>
                  </a:cubicBezTo>
                  <a:cubicBezTo>
                    <a:pt x="3243580" y="0"/>
                    <a:pt x="3350260" y="11117"/>
                    <a:pt x="3350260" y="11117"/>
                  </a:cubicBezTo>
                  <a:cubicBezTo>
                    <a:pt x="3350260" y="11117"/>
                    <a:pt x="3644900" y="70412"/>
                    <a:pt x="3823970" y="100059"/>
                  </a:cubicBezTo>
                  <a:cubicBezTo>
                    <a:pt x="4055110" y="137117"/>
                    <a:pt x="4359910" y="187147"/>
                    <a:pt x="4621530" y="209382"/>
                  </a:cubicBezTo>
                  <a:cubicBezTo>
                    <a:pt x="4871720" y="231617"/>
                    <a:pt x="5114290" y="224206"/>
                    <a:pt x="5360670" y="239029"/>
                  </a:cubicBezTo>
                  <a:cubicBezTo>
                    <a:pt x="5608320" y="253853"/>
                    <a:pt x="5854700" y="285353"/>
                    <a:pt x="6104890" y="296470"/>
                  </a:cubicBezTo>
                  <a:cubicBezTo>
                    <a:pt x="6356350" y="305735"/>
                    <a:pt x="6644640" y="300176"/>
                    <a:pt x="6863080" y="298323"/>
                  </a:cubicBezTo>
                  <a:cubicBezTo>
                    <a:pt x="7029450" y="296470"/>
                    <a:pt x="7298690" y="289059"/>
                    <a:pt x="7302500" y="289059"/>
                  </a:cubicBezTo>
                  <a:cubicBezTo>
                    <a:pt x="7303770" y="289059"/>
                    <a:pt x="7358380" y="298323"/>
                    <a:pt x="7387590" y="303882"/>
                  </a:cubicBezTo>
                  <a:cubicBezTo>
                    <a:pt x="7415530" y="309441"/>
                    <a:pt x="7470140" y="318706"/>
                    <a:pt x="7471410" y="318706"/>
                  </a:cubicBezTo>
                  <a:cubicBezTo>
                    <a:pt x="7472680" y="318706"/>
                    <a:pt x="7524750" y="348353"/>
                    <a:pt x="7551420" y="363176"/>
                  </a:cubicBezTo>
                  <a:cubicBezTo>
                    <a:pt x="7576820" y="378000"/>
                    <a:pt x="7628890" y="405794"/>
                    <a:pt x="7630160" y="405794"/>
                  </a:cubicBezTo>
                  <a:cubicBezTo>
                    <a:pt x="7630160" y="407647"/>
                    <a:pt x="7630160" y="407647"/>
                    <a:pt x="7630160" y="407647"/>
                  </a:cubicBezTo>
                  <a:cubicBezTo>
                    <a:pt x="7631430" y="407647"/>
                    <a:pt x="7677150" y="453970"/>
                    <a:pt x="7700010" y="478058"/>
                  </a:cubicBezTo>
                  <a:cubicBezTo>
                    <a:pt x="7724140" y="500294"/>
                    <a:pt x="7769860" y="546617"/>
                    <a:pt x="7769860" y="548470"/>
                  </a:cubicBezTo>
                  <a:cubicBezTo>
                    <a:pt x="7771130" y="548470"/>
                    <a:pt x="7807960" y="609617"/>
                    <a:pt x="7827010" y="641117"/>
                  </a:cubicBezTo>
                  <a:cubicBezTo>
                    <a:pt x="7844790" y="670764"/>
                    <a:pt x="7882890" y="731911"/>
                    <a:pt x="7882890" y="733764"/>
                  </a:cubicBezTo>
                  <a:cubicBezTo>
                    <a:pt x="7884160" y="735617"/>
                    <a:pt x="7909560" y="806029"/>
                    <a:pt x="7922260" y="843088"/>
                  </a:cubicBezTo>
                  <a:cubicBezTo>
                    <a:pt x="7936230" y="880147"/>
                    <a:pt x="7961630" y="950558"/>
                    <a:pt x="7961630" y="952411"/>
                  </a:cubicBezTo>
                  <a:cubicBezTo>
                    <a:pt x="7962900" y="954264"/>
                    <a:pt x="7975600" y="1033941"/>
                    <a:pt x="7981950" y="1072852"/>
                  </a:cubicBezTo>
                  <a:cubicBezTo>
                    <a:pt x="7988300" y="1111764"/>
                    <a:pt x="7978140" y="1161794"/>
                    <a:pt x="8001000" y="1187735"/>
                  </a:cubicBezTo>
                  <a:cubicBezTo>
                    <a:pt x="8058150" y="1252588"/>
                    <a:pt x="8295640" y="1176617"/>
                    <a:pt x="8464550" y="1185882"/>
                  </a:cubicBezTo>
                  <a:cubicBezTo>
                    <a:pt x="8667750" y="1195146"/>
                    <a:pt x="8930640" y="1222941"/>
                    <a:pt x="9140190" y="1252588"/>
                  </a:cubicBezTo>
                  <a:cubicBezTo>
                    <a:pt x="9323070" y="1278529"/>
                    <a:pt x="9559290" y="1347087"/>
                    <a:pt x="9652000" y="1345235"/>
                  </a:cubicBezTo>
                  <a:cubicBezTo>
                    <a:pt x="9687560" y="1345235"/>
                    <a:pt x="9723120" y="1330411"/>
                    <a:pt x="9724390" y="1330411"/>
                  </a:cubicBezTo>
                  <a:cubicBezTo>
                    <a:pt x="9724390" y="1330411"/>
                    <a:pt x="9782810" y="1347087"/>
                    <a:pt x="9812020" y="1354499"/>
                  </a:cubicBezTo>
                  <a:cubicBezTo>
                    <a:pt x="9839960" y="1361911"/>
                    <a:pt x="9897110" y="1376735"/>
                    <a:pt x="9898380" y="1376735"/>
                  </a:cubicBezTo>
                  <a:cubicBezTo>
                    <a:pt x="9899650" y="1376735"/>
                    <a:pt x="9951720" y="1411940"/>
                    <a:pt x="9979660" y="1428617"/>
                  </a:cubicBezTo>
                  <a:cubicBezTo>
                    <a:pt x="10006330" y="1445293"/>
                    <a:pt x="10058400" y="1480499"/>
                    <a:pt x="10059670" y="1480499"/>
                  </a:cubicBezTo>
                  <a:cubicBezTo>
                    <a:pt x="10060940" y="1482352"/>
                    <a:pt x="10106660" y="1534235"/>
                    <a:pt x="10129520" y="1560176"/>
                  </a:cubicBezTo>
                  <a:cubicBezTo>
                    <a:pt x="10152380" y="1586117"/>
                    <a:pt x="10198100" y="1637999"/>
                    <a:pt x="10199370" y="1639852"/>
                  </a:cubicBezTo>
                  <a:cubicBezTo>
                    <a:pt x="10200640" y="1639852"/>
                    <a:pt x="10236200" y="1706558"/>
                    <a:pt x="10253980" y="1739911"/>
                  </a:cubicBezTo>
                  <a:cubicBezTo>
                    <a:pt x="10271760" y="1773264"/>
                    <a:pt x="10308590" y="1839970"/>
                    <a:pt x="10308590" y="1841823"/>
                  </a:cubicBezTo>
                  <a:cubicBezTo>
                    <a:pt x="10309860" y="1841823"/>
                    <a:pt x="10332720" y="1919646"/>
                    <a:pt x="10345420" y="1958558"/>
                  </a:cubicBezTo>
                  <a:cubicBezTo>
                    <a:pt x="10358120" y="1997470"/>
                    <a:pt x="10382250" y="2073440"/>
                    <a:pt x="10382250" y="2075293"/>
                  </a:cubicBezTo>
                  <a:cubicBezTo>
                    <a:pt x="10382250" y="2077146"/>
                    <a:pt x="10392410" y="2160528"/>
                    <a:pt x="10398760" y="2201293"/>
                  </a:cubicBezTo>
                  <a:cubicBezTo>
                    <a:pt x="10403840" y="2243911"/>
                    <a:pt x="10415270" y="2327293"/>
                    <a:pt x="10415270" y="2329146"/>
                  </a:cubicBezTo>
                  <a:cubicBezTo>
                    <a:pt x="10415270" y="2330999"/>
                    <a:pt x="10411460" y="2414381"/>
                    <a:pt x="10410190" y="2456999"/>
                  </a:cubicBezTo>
                  <a:cubicBezTo>
                    <a:pt x="10407650" y="2499617"/>
                    <a:pt x="10405110" y="2584852"/>
                    <a:pt x="10405110" y="2586705"/>
                  </a:cubicBezTo>
                  <a:cubicBezTo>
                    <a:pt x="10405110" y="2588558"/>
                    <a:pt x="10387330" y="2668234"/>
                    <a:pt x="10378440" y="2708999"/>
                  </a:cubicBezTo>
                  <a:cubicBezTo>
                    <a:pt x="10370820" y="2749764"/>
                    <a:pt x="10353040" y="2831293"/>
                    <a:pt x="10353040" y="2833146"/>
                  </a:cubicBezTo>
                  <a:cubicBezTo>
                    <a:pt x="10353040" y="2833146"/>
                    <a:pt x="10322560" y="2905410"/>
                    <a:pt x="10307320" y="2942469"/>
                  </a:cubicBezTo>
                  <a:cubicBezTo>
                    <a:pt x="10292080" y="2979528"/>
                    <a:pt x="10262870" y="3051793"/>
                    <a:pt x="10262870" y="3053646"/>
                  </a:cubicBezTo>
                  <a:cubicBezTo>
                    <a:pt x="10261600" y="3055499"/>
                    <a:pt x="10214610" y="3124057"/>
                    <a:pt x="10200640" y="3144440"/>
                  </a:cubicBezTo>
                  <a:cubicBezTo>
                    <a:pt x="10193020" y="3155557"/>
                    <a:pt x="10184130" y="3162969"/>
                    <a:pt x="10184130" y="3168528"/>
                  </a:cubicBezTo>
                  <a:cubicBezTo>
                    <a:pt x="10184130" y="3172234"/>
                    <a:pt x="10187940" y="3175940"/>
                    <a:pt x="10187940" y="3175940"/>
                  </a:cubicBezTo>
                  <a:cubicBezTo>
                    <a:pt x="10187940" y="3177793"/>
                    <a:pt x="10210800" y="3255616"/>
                    <a:pt x="10223500" y="3294528"/>
                  </a:cubicBezTo>
                  <a:cubicBezTo>
                    <a:pt x="10234930" y="3333440"/>
                    <a:pt x="10257790" y="3411263"/>
                    <a:pt x="10259060" y="3413116"/>
                  </a:cubicBezTo>
                  <a:cubicBezTo>
                    <a:pt x="10259060" y="3414969"/>
                    <a:pt x="10267950" y="3498351"/>
                    <a:pt x="10273030" y="3540969"/>
                  </a:cubicBezTo>
                  <a:cubicBezTo>
                    <a:pt x="10278110" y="3581734"/>
                    <a:pt x="10288270" y="3665116"/>
                    <a:pt x="10288270" y="3666969"/>
                  </a:cubicBezTo>
                  <a:cubicBezTo>
                    <a:pt x="10288270" y="3668822"/>
                    <a:pt x="10284460" y="3754057"/>
                    <a:pt x="10281920" y="3796675"/>
                  </a:cubicBezTo>
                  <a:cubicBezTo>
                    <a:pt x="10280650" y="3839292"/>
                    <a:pt x="10275570" y="3922675"/>
                    <a:pt x="10275570" y="3924528"/>
                  </a:cubicBezTo>
                  <a:cubicBezTo>
                    <a:pt x="10275570" y="3926380"/>
                    <a:pt x="10257790" y="4007910"/>
                    <a:pt x="10248900" y="4048675"/>
                  </a:cubicBezTo>
                  <a:cubicBezTo>
                    <a:pt x="10240010" y="4089440"/>
                    <a:pt x="10222230" y="4169116"/>
                    <a:pt x="10220960" y="4170969"/>
                  </a:cubicBezTo>
                  <a:cubicBezTo>
                    <a:pt x="10220960" y="4172822"/>
                    <a:pt x="10190480" y="4243234"/>
                    <a:pt x="10175240" y="4280292"/>
                  </a:cubicBezTo>
                  <a:cubicBezTo>
                    <a:pt x="10158730" y="4317351"/>
                    <a:pt x="10128250" y="4389616"/>
                    <a:pt x="10128250" y="4389616"/>
                  </a:cubicBezTo>
                  <a:cubicBezTo>
                    <a:pt x="10128250" y="4389616"/>
                    <a:pt x="10128250" y="4389616"/>
                    <a:pt x="10128250" y="4391469"/>
                  </a:cubicBezTo>
                  <a:cubicBezTo>
                    <a:pt x="10126980" y="4391469"/>
                    <a:pt x="10086340" y="4450763"/>
                    <a:pt x="10064750" y="4480410"/>
                  </a:cubicBezTo>
                  <a:cubicBezTo>
                    <a:pt x="10043160" y="4510057"/>
                    <a:pt x="10002520" y="4569351"/>
                    <a:pt x="10001250" y="4571204"/>
                  </a:cubicBezTo>
                  <a:cubicBezTo>
                    <a:pt x="9999980" y="4573057"/>
                    <a:pt x="9950450" y="4615674"/>
                    <a:pt x="9925050" y="4636057"/>
                  </a:cubicBezTo>
                  <a:cubicBezTo>
                    <a:pt x="9899650" y="4658292"/>
                    <a:pt x="9850120" y="4700910"/>
                    <a:pt x="9848850" y="4702763"/>
                  </a:cubicBezTo>
                  <a:cubicBezTo>
                    <a:pt x="9847580" y="4702763"/>
                    <a:pt x="9792970" y="4726851"/>
                    <a:pt x="9763760" y="4739822"/>
                  </a:cubicBezTo>
                  <a:cubicBezTo>
                    <a:pt x="9735820" y="4750939"/>
                    <a:pt x="9679940" y="4776880"/>
                    <a:pt x="9678670" y="4776880"/>
                  </a:cubicBezTo>
                  <a:cubicBezTo>
                    <a:pt x="9678670" y="4776880"/>
                    <a:pt x="9620250" y="4780586"/>
                    <a:pt x="9591040" y="4782439"/>
                  </a:cubicBezTo>
                  <a:cubicBezTo>
                    <a:pt x="9561830" y="4784292"/>
                    <a:pt x="9504680" y="4789851"/>
                    <a:pt x="9502140" y="4789851"/>
                  </a:cubicBezTo>
                  <a:cubicBezTo>
                    <a:pt x="9497060" y="4789851"/>
                    <a:pt x="8845550" y="4954763"/>
                    <a:pt x="8602980" y="4982557"/>
                  </a:cubicBezTo>
                  <a:cubicBezTo>
                    <a:pt x="8440420" y="5001086"/>
                    <a:pt x="8234680" y="4934380"/>
                    <a:pt x="8192770" y="4988115"/>
                  </a:cubicBezTo>
                  <a:cubicBezTo>
                    <a:pt x="8177530" y="5008498"/>
                    <a:pt x="8191500" y="5045557"/>
                    <a:pt x="8186420" y="5069645"/>
                  </a:cubicBezTo>
                  <a:cubicBezTo>
                    <a:pt x="8182610" y="5090027"/>
                    <a:pt x="8172450" y="5104851"/>
                    <a:pt x="8168640" y="5123380"/>
                  </a:cubicBezTo>
                  <a:cubicBezTo>
                    <a:pt x="8163560" y="5141910"/>
                    <a:pt x="8164830" y="5160439"/>
                    <a:pt x="8159750" y="5180822"/>
                  </a:cubicBezTo>
                  <a:cubicBezTo>
                    <a:pt x="8150860" y="5212321"/>
                    <a:pt x="8129270" y="5247527"/>
                    <a:pt x="8116570" y="5282733"/>
                  </a:cubicBezTo>
                  <a:cubicBezTo>
                    <a:pt x="8103870" y="5317939"/>
                    <a:pt x="8093710" y="5362410"/>
                    <a:pt x="8081010" y="5390204"/>
                  </a:cubicBezTo>
                  <a:cubicBezTo>
                    <a:pt x="8072120" y="5408733"/>
                    <a:pt x="8060690" y="5416145"/>
                    <a:pt x="8053070" y="5432821"/>
                  </a:cubicBezTo>
                  <a:cubicBezTo>
                    <a:pt x="8044180" y="5447645"/>
                    <a:pt x="8041640" y="5466174"/>
                    <a:pt x="8031480" y="5482851"/>
                  </a:cubicBezTo>
                  <a:cubicBezTo>
                    <a:pt x="8016240" y="5506939"/>
                    <a:pt x="7988300" y="5532880"/>
                    <a:pt x="7969250" y="5558821"/>
                  </a:cubicBezTo>
                  <a:cubicBezTo>
                    <a:pt x="7948930" y="5586616"/>
                    <a:pt x="7929880" y="5625527"/>
                    <a:pt x="7912100" y="5644057"/>
                  </a:cubicBezTo>
                  <a:cubicBezTo>
                    <a:pt x="7899400" y="5658880"/>
                    <a:pt x="7886700" y="5660733"/>
                    <a:pt x="7875270" y="5671851"/>
                  </a:cubicBezTo>
                  <a:cubicBezTo>
                    <a:pt x="7863840" y="5682968"/>
                    <a:pt x="7857490" y="5697792"/>
                    <a:pt x="7843520" y="5708910"/>
                  </a:cubicBezTo>
                  <a:cubicBezTo>
                    <a:pt x="7824470" y="5725586"/>
                    <a:pt x="7792720" y="5736704"/>
                    <a:pt x="7768590" y="5751527"/>
                  </a:cubicBezTo>
                  <a:cubicBezTo>
                    <a:pt x="7743190" y="5768203"/>
                    <a:pt x="7716520" y="5795997"/>
                    <a:pt x="7696200" y="5807115"/>
                  </a:cubicBezTo>
                  <a:cubicBezTo>
                    <a:pt x="7680960" y="5814527"/>
                    <a:pt x="7668260" y="5810821"/>
                    <a:pt x="7655560" y="5816380"/>
                  </a:cubicBezTo>
                  <a:cubicBezTo>
                    <a:pt x="7641590" y="5820086"/>
                    <a:pt x="7632700" y="5833056"/>
                    <a:pt x="7617460" y="5836762"/>
                  </a:cubicBezTo>
                  <a:cubicBezTo>
                    <a:pt x="7595870" y="5844174"/>
                    <a:pt x="7562850" y="5838615"/>
                    <a:pt x="7536180" y="5842321"/>
                  </a:cubicBezTo>
                  <a:cubicBezTo>
                    <a:pt x="7508240" y="5846027"/>
                    <a:pt x="7481570" y="5858997"/>
                    <a:pt x="7454900" y="5858997"/>
                  </a:cubicBezTo>
                  <a:cubicBezTo>
                    <a:pt x="7430770" y="5860850"/>
                    <a:pt x="7395210" y="5851586"/>
                    <a:pt x="7382510" y="5851586"/>
                  </a:cubicBezTo>
                  <a:cubicBezTo>
                    <a:pt x="7378700" y="5851586"/>
                    <a:pt x="7376160" y="5851586"/>
                    <a:pt x="7373620" y="5851586"/>
                  </a:cubicBezTo>
                  <a:cubicBezTo>
                    <a:pt x="7372350" y="5851586"/>
                    <a:pt x="7372350" y="5849732"/>
                    <a:pt x="7369810" y="5849732"/>
                  </a:cubicBezTo>
                  <a:cubicBezTo>
                    <a:pt x="7346950" y="5844174"/>
                    <a:pt x="7199630" y="5823791"/>
                    <a:pt x="7082790" y="5816380"/>
                  </a:cubicBezTo>
                  <a:cubicBezTo>
                    <a:pt x="6899910" y="5803409"/>
                    <a:pt x="6609080" y="5810821"/>
                    <a:pt x="6381750" y="5801557"/>
                  </a:cubicBezTo>
                  <a:cubicBezTo>
                    <a:pt x="6164580" y="5790439"/>
                    <a:pt x="5967730" y="5771909"/>
                    <a:pt x="5744210" y="5758939"/>
                  </a:cubicBezTo>
                  <a:cubicBezTo>
                    <a:pt x="5496560" y="5744115"/>
                    <a:pt x="5218430" y="5729291"/>
                    <a:pt x="4958080" y="5721880"/>
                  </a:cubicBezTo>
                  <a:cubicBezTo>
                    <a:pt x="4699000" y="5716321"/>
                    <a:pt x="4447540" y="5720027"/>
                    <a:pt x="4185920" y="5720027"/>
                  </a:cubicBezTo>
                  <a:cubicBezTo>
                    <a:pt x="3917950" y="5721880"/>
                    <a:pt x="3630930" y="5723733"/>
                    <a:pt x="3368040" y="5725586"/>
                  </a:cubicBezTo>
                  <a:cubicBezTo>
                    <a:pt x="3122930" y="5725586"/>
                    <a:pt x="2903220" y="5731144"/>
                    <a:pt x="2659380" y="5725586"/>
                  </a:cubicBezTo>
                  <a:cubicBezTo>
                    <a:pt x="2396490" y="5718174"/>
                    <a:pt x="1846580" y="5682968"/>
                    <a:pt x="1844040" y="5682968"/>
                  </a:cubicBezTo>
                  <a:cubicBezTo>
                    <a:pt x="1844040" y="5682968"/>
                    <a:pt x="1844040" y="5682968"/>
                    <a:pt x="1842770" y="5682968"/>
                  </a:cubicBezTo>
                  <a:cubicBezTo>
                    <a:pt x="1841500" y="5682968"/>
                    <a:pt x="1784350" y="5675556"/>
                    <a:pt x="1753870" y="5673703"/>
                  </a:cubicBezTo>
                  <a:cubicBezTo>
                    <a:pt x="1724660" y="5669998"/>
                    <a:pt x="1666240" y="5664439"/>
                    <a:pt x="1664970" y="5662586"/>
                  </a:cubicBezTo>
                  <a:cubicBezTo>
                    <a:pt x="1663700" y="5662586"/>
                    <a:pt x="1609090" y="5636644"/>
                    <a:pt x="1579880" y="5623674"/>
                  </a:cubicBezTo>
                  <a:cubicBezTo>
                    <a:pt x="1551940" y="5608850"/>
                    <a:pt x="1496060" y="5582909"/>
                    <a:pt x="1494790" y="5582909"/>
                  </a:cubicBezTo>
                  <a:cubicBezTo>
                    <a:pt x="1494790" y="5582909"/>
                    <a:pt x="1445260" y="5536586"/>
                    <a:pt x="1419860" y="5514351"/>
                  </a:cubicBezTo>
                  <a:cubicBezTo>
                    <a:pt x="1394460" y="5490262"/>
                    <a:pt x="1344930" y="5445792"/>
                    <a:pt x="1343660" y="5445792"/>
                  </a:cubicBezTo>
                  <a:cubicBezTo>
                    <a:pt x="1342390" y="5443939"/>
                    <a:pt x="1301750" y="5382792"/>
                    <a:pt x="1281430" y="5351292"/>
                  </a:cubicBezTo>
                  <a:cubicBezTo>
                    <a:pt x="1259840" y="5319792"/>
                    <a:pt x="1219200" y="5260498"/>
                    <a:pt x="1219200" y="5258645"/>
                  </a:cubicBezTo>
                  <a:cubicBezTo>
                    <a:pt x="1217930" y="5256792"/>
                    <a:pt x="1188720" y="5182674"/>
                    <a:pt x="1173480" y="5145615"/>
                  </a:cubicBezTo>
                  <a:cubicBezTo>
                    <a:pt x="1158240" y="5108556"/>
                    <a:pt x="1129030" y="5034439"/>
                    <a:pt x="1127760" y="5034439"/>
                  </a:cubicBezTo>
                  <a:cubicBezTo>
                    <a:pt x="1127760" y="5034439"/>
                    <a:pt x="1127760" y="5034439"/>
                    <a:pt x="1127760" y="5032586"/>
                  </a:cubicBezTo>
                  <a:cubicBezTo>
                    <a:pt x="1127760" y="5032586"/>
                    <a:pt x="1111250" y="4951056"/>
                    <a:pt x="1102360" y="4908439"/>
                  </a:cubicBezTo>
                  <a:cubicBezTo>
                    <a:pt x="1094740" y="4867674"/>
                    <a:pt x="1076960" y="4786145"/>
                    <a:pt x="1076960" y="4784292"/>
                  </a:cubicBezTo>
                  <a:cubicBezTo>
                    <a:pt x="1076960" y="4782439"/>
                    <a:pt x="1074420" y="4697204"/>
                    <a:pt x="1073150" y="4652733"/>
                  </a:cubicBezTo>
                  <a:cubicBezTo>
                    <a:pt x="1071880" y="4610116"/>
                    <a:pt x="1068070" y="4524880"/>
                    <a:pt x="1069340" y="4523027"/>
                  </a:cubicBezTo>
                  <a:cubicBezTo>
                    <a:pt x="1069340" y="4523027"/>
                    <a:pt x="1083310" y="4487822"/>
                    <a:pt x="1075690" y="4471145"/>
                  </a:cubicBezTo>
                  <a:cubicBezTo>
                    <a:pt x="1045210" y="4406292"/>
                    <a:pt x="671830" y="4480410"/>
                    <a:pt x="508000" y="4339586"/>
                  </a:cubicBezTo>
                  <a:cubicBezTo>
                    <a:pt x="318770" y="4176528"/>
                    <a:pt x="59690" y="3742940"/>
                    <a:pt x="39370" y="3463146"/>
                  </a:cubicBezTo>
                  <a:cubicBezTo>
                    <a:pt x="24130" y="3235234"/>
                    <a:pt x="276860" y="2896146"/>
                    <a:pt x="261620" y="2805352"/>
                  </a:cubicBezTo>
                  <a:cubicBezTo>
                    <a:pt x="256540" y="2775705"/>
                    <a:pt x="219710" y="2759028"/>
                    <a:pt x="219710" y="2757175"/>
                  </a:cubicBezTo>
                  <a:cubicBezTo>
                    <a:pt x="218440" y="2757175"/>
                    <a:pt x="181610" y="2690470"/>
                    <a:pt x="163830" y="2657117"/>
                  </a:cubicBezTo>
                  <a:cubicBezTo>
                    <a:pt x="144780" y="2621911"/>
                    <a:pt x="109220" y="2557058"/>
                    <a:pt x="107950" y="2555205"/>
                  </a:cubicBezTo>
                  <a:cubicBezTo>
                    <a:pt x="107950" y="2553352"/>
                    <a:pt x="83820" y="2477381"/>
                    <a:pt x="71120" y="2438469"/>
                  </a:cubicBezTo>
                  <a:cubicBezTo>
                    <a:pt x="58420" y="2399558"/>
                    <a:pt x="34290" y="2321734"/>
                    <a:pt x="34290" y="2319881"/>
                  </a:cubicBezTo>
                  <a:cubicBezTo>
                    <a:pt x="33020" y="2318028"/>
                    <a:pt x="22860" y="2236499"/>
                    <a:pt x="16510" y="2193881"/>
                  </a:cubicBezTo>
                  <a:cubicBezTo>
                    <a:pt x="11430" y="2151264"/>
                    <a:pt x="0" y="2067882"/>
                    <a:pt x="0" y="2066028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186289" y="4321175"/>
            <a:ext cx="18831803" cy="10743448"/>
            <a:chOff x="0" y="0"/>
            <a:chExt cx="10516870" cy="5999821"/>
          </a:xfrm>
        </p:grpSpPr>
        <p:sp>
          <p:nvSpPr>
            <p:cNvPr id="5" name="Freeform 5"/>
            <p:cNvSpPr/>
            <p:nvPr/>
          </p:nvSpPr>
          <p:spPr>
            <a:xfrm>
              <a:off x="50800" y="66706"/>
              <a:ext cx="10415270" cy="5860851"/>
            </a:xfrm>
            <a:custGeom>
              <a:avLst/>
              <a:gdLst/>
              <a:ahLst/>
              <a:cxnLst/>
              <a:rect l="l" t="t" r="r" b="b"/>
              <a:pathLst>
                <a:path w="10415270" h="5860851">
                  <a:moveTo>
                    <a:pt x="0" y="2066028"/>
                  </a:moveTo>
                  <a:cubicBezTo>
                    <a:pt x="6350" y="1893705"/>
                    <a:pt x="8890" y="1808470"/>
                    <a:pt x="8890" y="1808470"/>
                  </a:cubicBezTo>
                  <a:cubicBezTo>
                    <a:pt x="8890" y="1806617"/>
                    <a:pt x="25400" y="1725087"/>
                    <a:pt x="34290" y="1684323"/>
                  </a:cubicBezTo>
                  <a:cubicBezTo>
                    <a:pt x="43180" y="1641705"/>
                    <a:pt x="59690" y="1562029"/>
                    <a:pt x="59690" y="1560176"/>
                  </a:cubicBezTo>
                  <a:cubicBezTo>
                    <a:pt x="59690" y="1558323"/>
                    <a:pt x="90170" y="1486058"/>
                    <a:pt x="105410" y="1448999"/>
                  </a:cubicBezTo>
                  <a:cubicBezTo>
                    <a:pt x="119380" y="1410087"/>
                    <a:pt x="149860" y="1337823"/>
                    <a:pt x="149860" y="1335970"/>
                  </a:cubicBezTo>
                  <a:cubicBezTo>
                    <a:pt x="151130" y="1335970"/>
                    <a:pt x="191770" y="1274823"/>
                    <a:pt x="212090" y="1243323"/>
                  </a:cubicBezTo>
                  <a:cubicBezTo>
                    <a:pt x="232410" y="1213676"/>
                    <a:pt x="273050" y="1152529"/>
                    <a:pt x="274320" y="1152529"/>
                  </a:cubicBezTo>
                  <a:cubicBezTo>
                    <a:pt x="274320" y="1152529"/>
                    <a:pt x="274320" y="1152529"/>
                    <a:pt x="274320" y="1150676"/>
                  </a:cubicBezTo>
                  <a:cubicBezTo>
                    <a:pt x="275590" y="1150676"/>
                    <a:pt x="325120" y="1106205"/>
                    <a:pt x="349250" y="1083970"/>
                  </a:cubicBezTo>
                  <a:cubicBezTo>
                    <a:pt x="374650" y="1059882"/>
                    <a:pt x="424180" y="1015411"/>
                    <a:pt x="425450" y="1015411"/>
                  </a:cubicBezTo>
                  <a:cubicBezTo>
                    <a:pt x="426720" y="1015411"/>
                    <a:pt x="570230" y="939441"/>
                    <a:pt x="674370" y="904235"/>
                  </a:cubicBezTo>
                  <a:cubicBezTo>
                    <a:pt x="844550" y="848647"/>
                    <a:pt x="1120140" y="794911"/>
                    <a:pt x="1350010" y="756000"/>
                  </a:cubicBezTo>
                  <a:cubicBezTo>
                    <a:pt x="1588770" y="717088"/>
                    <a:pt x="1852930" y="704117"/>
                    <a:pt x="2082800" y="676323"/>
                  </a:cubicBezTo>
                  <a:cubicBezTo>
                    <a:pt x="2287270" y="652235"/>
                    <a:pt x="2592070" y="676323"/>
                    <a:pt x="2660650" y="602205"/>
                  </a:cubicBezTo>
                  <a:cubicBezTo>
                    <a:pt x="2684780" y="574411"/>
                    <a:pt x="2674620" y="541058"/>
                    <a:pt x="2687320" y="504000"/>
                  </a:cubicBezTo>
                  <a:cubicBezTo>
                    <a:pt x="2707640" y="450264"/>
                    <a:pt x="2743200" y="372441"/>
                    <a:pt x="2778760" y="315000"/>
                  </a:cubicBezTo>
                  <a:cubicBezTo>
                    <a:pt x="2814320" y="259411"/>
                    <a:pt x="2854960" y="207529"/>
                    <a:pt x="2898140" y="164912"/>
                  </a:cubicBezTo>
                  <a:cubicBezTo>
                    <a:pt x="2941320" y="122294"/>
                    <a:pt x="2989580" y="87088"/>
                    <a:pt x="3039110" y="61147"/>
                  </a:cubicBezTo>
                  <a:cubicBezTo>
                    <a:pt x="3087370" y="35206"/>
                    <a:pt x="3140710" y="16676"/>
                    <a:pt x="3192780" y="7412"/>
                  </a:cubicBezTo>
                  <a:cubicBezTo>
                    <a:pt x="3243580" y="0"/>
                    <a:pt x="3350260" y="11117"/>
                    <a:pt x="3350260" y="11117"/>
                  </a:cubicBezTo>
                  <a:cubicBezTo>
                    <a:pt x="3350260" y="11117"/>
                    <a:pt x="3644900" y="70412"/>
                    <a:pt x="3823970" y="100059"/>
                  </a:cubicBezTo>
                  <a:cubicBezTo>
                    <a:pt x="4055110" y="137117"/>
                    <a:pt x="4359910" y="187147"/>
                    <a:pt x="4621530" y="209382"/>
                  </a:cubicBezTo>
                  <a:cubicBezTo>
                    <a:pt x="4871720" y="231617"/>
                    <a:pt x="5114290" y="224206"/>
                    <a:pt x="5360670" y="239029"/>
                  </a:cubicBezTo>
                  <a:cubicBezTo>
                    <a:pt x="5608320" y="253853"/>
                    <a:pt x="5854700" y="285353"/>
                    <a:pt x="6104890" y="296470"/>
                  </a:cubicBezTo>
                  <a:cubicBezTo>
                    <a:pt x="6356350" y="305735"/>
                    <a:pt x="6644640" y="300176"/>
                    <a:pt x="6863080" y="298323"/>
                  </a:cubicBezTo>
                  <a:cubicBezTo>
                    <a:pt x="7029450" y="296470"/>
                    <a:pt x="7298690" y="289059"/>
                    <a:pt x="7302500" y="289059"/>
                  </a:cubicBezTo>
                  <a:cubicBezTo>
                    <a:pt x="7303770" y="289059"/>
                    <a:pt x="7358380" y="298323"/>
                    <a:pt x="7387590" y="303882"/>
                  </a:cubicBezTo>
                  <a:cubicBezTo>
                    <a:pt x="7415530" y="309441"/>
                    <a:pt x="7470140" y="318706"/>
                    <a:pt x="7471410" y="318706"/>
                  </a:cubicBezTo>
                  <a:cubicBezTo>
                    <a:pt x="7472680" y="318706"/>
                    <a:pt x="7524750" y="348353"/>
                    <a:pt x="7551420" y="363176"/>
                  </a:cubicBezTo>
                  <a:cubicBezTo>
                    <a:pt x="7576820" y="378000"/>
                    <a:pt x="7628890" y="405794"/>
                    <a:pt x="7630160" y="405794"/>
                  </a:cubicBezTo>
                  <a:cubicBezTo>
                    <a:pt x="7630160" y="407647"/>
                    <a:pt x="7630160" y="407647"/>
                    <a:pt x="7630160" y="407647"/>
                  </a:cubicBezTo>
                  <a:cubicBezTo>
                    <a:pt x="7631430" y="407647"/>
                    <a:pt x="7677150" y="453970"/>
                    <a:pt x="7700010" y="478058"/>
                  </a:cubicBezTo>
                  <a:cubicBezTo>
                    <a:pt x="7724140" y="500294"/>
                    <a:pt x="7769860" y="546617"/>
                    <a:pt x="7769860" y="548470"/>
                  </a:cubicBezTo>
                  <a:cubicBezTo>
                    <a:pt x="7771130" y="548470"/>
                    <a:pt x="7807960" y="609617"/>
                    <a:pt x="7827010" y="641117"/>
                  </a:cubicBezTo>
                  <a:cubicBezTo>
                    <a:pt x="7844790" y="670764"/>
                    <a:pt x="7882890" y="731911"/>
                    <a:pt x="7882890" y="733764"/>
                  </a:cubicBezTo>
                  <a:cubicBezTo>
                    <a:pt x="7884160" y="735617"/>
                    <a:pt x="7909560" y="806029"/>
                    <a:pt x="7922260" y="843088"/>
                  </a:cubicBezTo>
                  <a:cubicBezTo>
                    <a:pt x="7936230" y="880147"/>
                    <a:pt x="7961630" y="950558"/>
                    <a:pt x="7961630" y="952411"/>
                  </a:cubicBezTo>
                  <a:cubicBezTo>
                    <a:pt x="7962900" y="954264"/>
                    <a:pt x="7975600" y="1033941"/>
                    <a:pt x="7981950" y="1072852"/>
                  </a:cubicBezTo>
                  <a:cubicBezTo>
                    <a:pt x="7988300" y="1111764"/>
                    <a:pt x="7978140" y="1161794"/>
                    <a:pt x="8001000" y="1187735"/>
                  </a:cubicBezTo>
                  <a:cubicBezTo>
                    <a:pt x="8058150" y="1252588"/>
                    <a:pt x="8295640" y="1176617"/>
                    <a:pt x="8464550" y="1185882"/>
                  </a:cubicBezTo>
                  <a:cubicBezTo>
                    <a:pt x="8667750" y="1195146"/>
                    <a:pt x="8930640" y="1222941"/>
                    <a:pt x="9140190" y="1252588"/>
                  </a:cubicBezTo>
                  <a:cubicBezTo>
                    <a:pt x="9323070" y="1278529"/>
                    <a:pt x="9559290" y="1347087"/>
                    <a:pt x="9652000" y="1345235"/>
                  </a:cubicBezTo>
                  <a:cubicBezTo>
                    <a:pt x="9687560" y="1345235"/>
                    <a:pt x="9723120" y="1330411"/>
                    <a:pt x="9724390" y="1330411"/>
                  </a:cubicBezTo>
                  <a:cubicBezTo>
                    <a:pt x="9724390" y="1330411"/>
                    <a:pt x="9782810" y="1347087"/>
                    <a:pt x="9812020" y="1354499"/>
                  </a:cubicBezTo>
                  <a:cubicBezTo>
                    <a:pt x="9839960" y="1361911"/>
                    <a:pt x="9897110" y="1376735"/>
                    <a:pt x="9898380" y="1376735"/>
                  </a:cubicBezTo>
                  <a:cubicBezTo>
                    <a:pt x="9899650" y="1376735"/>
                    <a:pt x="9951720" y="1411940"/>
                    <a:pt x="9979660" y="1428617"/>
                  </a:cubicBezTo>
                  <a:cubicBezTo>
                    <a:pt x="10006330" y="1445293"/>
                    <a:pt x="10058400" y="1480499"/>
                    <a:pt x="10059670" y="1480499"/>
                  </a:cubicBezTo>
                  <a:cubicBezTo>
                    <a:pt x="10060940" y="1482352"/>
                    <a:pt x="10106660" y="1534235"/>
                    <a:pt x="10129520" y="1560176"/>
                  </a:cubicBezTo>
                  <a:cubicBezTo>
                    <a:pt x="10152380" y="1586117"/>
                    <a:pt x="10198100" y="1637999"/>
                    <a:pt x="10199370" y="1639852"/>
                  </a:cubicBezTo>
                  <a:cubicBezTo>
                    <a:pt x="10200640" y="1639852"/>
                    <a:pt x="10236200" y="1706558"/>
                    <a:pt x="10253980" y="1739911"/>
                  </a:cubicBezTo>
                  <a:cubicBezTo>
                    <a:pt x="10271760" y="1773264"/>
                    <a:pt x="10308590" y="1839970"/>
                    <a:pt x="10308590" y="1841823"/>
                  </a:cubicBezTo>
                  <a:cubicBezTo>
                    <a:pt x="10309860" y="1841823"/>
                    <a:pt x="10332720" y="1919646"/>
                    <a:pt x="10345420" y="1958558"/>
                  </a:cubicBezTo>
                  <a:cubicBezTo>
                    <a:pt x="10358120" y="1997470"/>
                    <a:pt x="10382250" y="2073440"/>
                    <a:pt x="10382250" y="2075293"/>
                  </a:cubicBezTo>
                  <a:cubicBezTo>
                    <a:pt x="10382250" y="2077146"/>
                    <a:pt x="10392410" y="2160528"/>
                    <a:pt x="10398760" y="2201293"/>
                  </a:cubicBezTo>
                  <a:cubicBezTo>
                    <a:pt x="10403840" y="2243911"/>
                    <a:pt x="10415270" y="2327293"/>
                    <a:pt x="10415270" y="2329146"/>
                  </a:cubicBezTo>
                  <a:cubicBezTo>
                    <a:pt x="10415270" y="2330999"/>
                    <a:pt x="10411460" y="2414381"/>
                    <a:pt x="10410190" y="2456999"/>
                  </a:cubicBezTo>
                  <a:cubicBezTo>
                    <a:pt x="10407650" y="2499617"/>
                    <a:pt x="10405110" y="2584852"/>
                    <a:pt x="10405110" y="2586705"/>
                  </a:cubicBezTo>
                  <a:cubicBezTo>
                    <a:pt x="10405110" y="2588558"/>
                    <a:pt x="10387330" y="2668234"/>
                    <a:pt x="10378440" y="2708999"/>
                  </a:cubicBezTo>
                  <a:cubicBezTo>
                    <a:pt x="10370820" y="2749764"/>
                    <a:pt x="10353040" y="2831293"/>
                    <a:pt x="10353040" y="2833146"/>
                  </a:cubicBezTo>
                  <a:cubicBezTo>
                    <a:pt x="10353040" y="2833146"/>
                    <a:pt x="10322560" y="2905410"/>
                    <a:pt x="10307320" y="2942469"/>
                  </a:cubicBezTo>
                  <a:cubicBezTo>
                    <a:pt x="10292080" y="2979528"/>
                    <a:pt x="10262870" y="3051793"/>
                    <a:pt x="10262870" y="3053646"/>
                  </a:cubicBezTo>
                  <a:cubicBezTo>
                    <a:pt x="10261600" y="3055499"/>
                    <a:pt x="10214610" y="3124057"/>
                    <a:pt x="10200640" y="3144440"/>
                  </a:cubicBezTo>
                  <a:cubicBezTo>
                    <a:pt x="10193020" y="3155557"/>
                    <a:pt x="10184130" y="3162969"/>
                    <a:pt x="10184130" y="3168528"/>
                  </a:cubicBezTo>
                  <a:cubicBezTo>
                    <a:pt x="10184130" y="3172234"/>
                    <a:pt x="10187940" y="3175940"/>
                    <a:pt x="10187940" y="3175940"/>
                  </a:cubicBezTo>
                  <a:cubicBezTo>
                    <a:pt x="10187940" y="3177793"/>
                    <a:pt x="10210800" y="3255616"/>
                    <a:pt x="10223500" y="3294528"/>
                  </a:cubicBezTo>
                  <a:cubicBezTo>
                    <a:pt x="10234930" y="3333440"/>
                    <a:pt x="10257790" y="3411263"/>
                    <a:pt x="10259060" y="3413116"/>
                  </a:cubicBezTo>
                  <a:cubicBezTo>
                    <a:pt x="10259060" y="3414969"/>
                    <a:pt x="10267950" y="3498351"/>
                    <a:pt x="10273030" y="3540969"/>
                  </a:cubicBezTo>
                  <a:cubicBezTo>
                    <a:pt x="10278110" y="3581734"/>
                    <a:pt x="10288270" y="3665116"/>
                    <a:pt x="10288270" y="3666969"/>
                  </a:cubicBezTo>
                  <a:cubicBezTo>
                    <a:pt x="10288270" y="3668822"/>
                    <a:pt x="10284460" y="3754057"/>
                    <a:pt x="10281920" y="3796675"/>
                  </a:cubicBezTo>
                  <a:cubicBezTo>
                    <a:pt x="10280650" y="3839292"/>
                    <a:pt x="10275570" y="3922675"/>
                    <a:pt x="10275570" y="3924528"/>
                  </a:cubicBezTo>
                  <a:cubicBezTo>
                    <a:pt x="10275570" y="3926380"/>
                    <a:pt x="10257790" y="4007910"/>
                    <a:pt x="10248900" y="4048675"/>
                  </a:cubicBezTo>
                  <a:cubicBezTo>
                    <a:pt x="10240010" y="4089440"/>
                    <a:pt x="10222230" y="4169116"/>
                    <a:pt x="10220960" y="4170969"/>
                  </a:cubicBezTo>
                  <a:cubicBezTo>
                    <a:pt x="10220960" y="4172822"/>
                    <a:pt x="10190480" y="4243234"/>
                    <a:pt x="10175240" y="4280292"/>
                  </a:cubicBezTo>
                  <a:cubicBezTo>
                    <a:pt x="10158730" y="4317351"/>
                    <a:pt x="10128250" y="4389616"/>
                    <a:pt x="10128250" y="4389616"/>
                  </a:cubicBezTo>
                  <a:cubicBezTo>
                    <a:pt x="10128250" y="4389616"/>
                    <a:pt x="10128250" y="4389616"/>
                    <a:pt x="10128250" y="4391469"/>
                  </a:cubicBezTo>
                  <a:cubicBezTo>
                    <a:pt x="10126980" y="4391469"/>
                    <a:pt x="10086340" y="4450763"/>
                    <a:pt x="10064750" y="4480410"/>
                  </a:cubicBezTo>
                  <a:cubicBezTo>
                    <a:pt x="10043160" y="4510057"/>
                    <a:pt x="10002520" y="4569351"/>
                    <a:pt x="10001250" y="4571204"/>
                  </a:cubicBezTo>
                  <a:cubicBezTo>
                    <a:pt x="9999980" y="4573057"/>
                    <a:pt x="9950450" y="4615674"/>
                    <a:pt x="9925050" y="4636057"/>
                  </a:cubicBezTo>
                  <a:cubicBezTo>
                    <a:pt x="9899650" y="4658292"/>
                    <a:pt x="9850120" y="4700910"/>
                    <a:pt x="9848850" y="4702763"/>
                  </a:cubicBezTo>
                  <a:cubicBezTo>
                    <a:pt x="9847580" y="4702763"/>
                    <a:pt x="9792970" y="4726851"/>
                    <a:pt x="9763760" y="4739822"/>
                  </a:cubicBezTo>
                  <a:cubicBezTo>
                    <a:pt x="9735820" y="4750939"/>
                    <a:pt x="9679940" y="4776880"/>
                    <a:pt x="9678670" y="4776880"/>
                  </a:cubicBezTo>
                  <a:cubicBezTo>
                    <a:pt x="9678670" y="4776880"/>
                    <a:pt x="9620250" y="4780586"/>
                    <a:pt x="9591040" y="4782439"/>
                  </a:cubicBezTo>
                  <a:cubicBezTo>
                    <a:pt x="9561830" y="4784292"/>
                    <a:pt x="9504680" y="4789851"/>
                    <a:pt x="9502140" y="4789851"/>
                  </a:cubicBezTo>
                  <a:cubicBezTo>
                    <a:pt x="9497060" y="4789851"/>
                    <a:pt x="8845550" y="4954763"/>
                    <a:pt x="8602980" y="4982557"/>
                  </a:cubicBezTo>
                  <a:cubicBezTo>
                    <a:pt x="8440420" y="5001086"/>
                    <a:pt x="8234680" y="4934380"/>
                    <a:pt x="8192770" y="4988115"/>
                  </a:cubicBezTo>
                  <a:cubicBezTo>
                    <a:pt x="8177530" y="5008498"/>
                    <a:pt x="8191500" y="5045557"/>
                    <a:pt x="8186420" y="5069645"/>
                  </a:cubicBezTo>
                  <a:cubicBezTo>
                    <a:pt x="8182610" y="5090027"/>
                    <a:pt x="8172450" y="5104851"/>
                    <a:pt x="8168640" y="5123380"/>
                  </a:cubicBezTo>
                  <a:cubicBezTo>
                    <a:pt x="8163560" y="5141910"/>
                    <a:pt x="8164830" y="5160439"/>
                    <a:pt x="8159750" y="5180822"/>
                  </a:cubicBezTo>
                  <a:cubicBezTo>
                    <a:pt x="8150860" y="5212321"/>
                    <a:pt x="8129270" y="5247527"/>
                    <a:pt x="8116570" y="5282733"/>
                  </a:cubicBezTo>
                  <a:cubicBezTo>
                    <a:pt x="8103870" y="5317939"/>
                    <a:pt x="8093710" y="5362410"/>
                    <a:pt x="8081010" y="5390204"/>
                  </a:cubicBezTo>
                  <a:cubicBezTo>
                    <a:pt x="8072120" y="5408733"/>
                    <a:pt x="8060690" y="5416145"/>
                    <a:pt x="8053070" y="5432821"/>
                  </a:cubicBezTo>
                  <a:cubicBezTo>
                    <a:pt x="8044180" y="5447645"/>
                    <a:pt x="8041640" y="5466174"/>
                    <a:pt x="8031480" y="5482851"/>
                  </a:cubicBezTo>
                  <a:cubicBezTo>
                    <a:pt x="8016240" y="5506939"/>
                    <a:pt x="7988300" y="5532880"/>
                    <a:pt x="7969250" y="5558821"/>
                  </a:cubicBezTo>
                  <a:cubicBezTo>
                    <a:pt x="7948930" y="5586616"/>
                    <a:pt x="7929880" y="5625527"/>
                    <a:pt x="7912100" y="5644057"/>
                  </a:cubicBezTo>
                  <a:cubicBezTo>
                    <a:pt x="7899400" y="5658880"/>
                    <a:pt x="7886700" y="5660733"/>
                    <a:pt x="7875270" y="5671851"/>
                  </a:cubicBezTo>
                  <a:cubicBezTo>
                    <a:pt x="7863840" y="5682968"/>
                    <a:pt x="7857490" y="5697792"/>
                    <a:pt x="7843520" y="5708910"/>
                  </a:cubicBezTo>
                  <a:cubicBezTo>
                    <a:pt x="7824470" y="5725586"/>
                    <a:pt x="7792720" y="5736704"/>
                    <a:pt x="7768590" y="5751527"/>
                  </a:cubicBezTo>
                  <a:cubicBezTo>
                    <a:pt x="7743190" y="5768203"/>
                    <a:pt x="7716520" y="5795997"/>
                    <a:pt x="7696200" y="5807115"/>
                  </a:cubicBezTo>
                  <a:cubicBezTo>
                    <a:pt x="7680960" y="5814527"/>
                    <a:pt x="7668260" y="5810821"/>
                    <a:pt x="7655560" y="5816380"/>
                  </a:cubicBezTo>
                  <a:cubicBezTo>
                    <a:pt x="7641590" y="5820086"/>
                    <a:pt x="7632700" y="5833056"/>
                    <a:pt x="7617460" y="5836762"/>
                  </a:cubicBezTo>
                  <a:cubicBezTo>
                    <a:pt x="7595870" y="5844174"/>
                    <a:pt x="7562850" y="5838615"/>
                    <a:pt x="7536180" y="5842321"/>
                  </a:cubicBezTo>
                  <a:cubicBezTo>
                    <a:pt x="7508240" y="5846027"/>
                    <a:pt x="7481570" y="5858997"/>
                    <a:pt x="7454900" y="5858997"/>
                  </a:cubicBezTo>
                  <a:cubicBezTo>
                    <a:pt x="7430770" y="5860850"/>
                    <a:pt x="7395210" y="5851586"/>
                    <a:pt x="7382510" y="5851586"/>
                  </a:cubicBezTo>
                  <a:cubicBezTo>
                    <a:pt x="7378700" y="5851586"/>
                    <a:pt x="7376160" y="5851586"/>
                    <a:pt x="7373620" y="5851586"/>
                  </a:cubicBezTo>
                  <a:cubicBezTo>
                    <a:pt x="7372350" y="5851586"/>
                    <a:pt x="7372350" y="5849732"/>
                    <a:pt x="7369810" y="5849732"/>
                  </a:cubicBezTo>
                  <a:cubicBezTo>
                    <a:pt x="7346950" y="5844174"/>
                    <a:pt x="7199630" y="5823791"/>
                    <a:pt x="7082790" y="5816380"/>
                  </a:cubicBezTo>
                  <a:cubicBezTo>
                    <a:pt x="6899910" y="5803409"/>
                    <a:pt x="6609080" y="5810821"/>
                    <a:pt x="6381750" y="5801557"/>
                  </a:cubicBezTo>
                  <a:cubicBezTo>
                    <a:pt x="6164580" y="5790439"/>
                    <a:pt x="5967730" y="5771909"/>
                    <a:pt x="5744210" y="5758939"/>
                  </a:cubicBezTo>
                  <a:cubicBezTo>
                    <a:pt x="5496560" y="5744115"/>
                    <a:pt x="5218430" y="5729291"/>
                    <a:pt x="4958080" y="5721880"/>
                  </a:cubicBezTo>
                  <a:cubicBezTo>
                    <a:pt x="4699000" y="5716321"/>
                    <a:pt x="4447540" y="5720027"/>
                    <a:pt x="4185920" y="5720027"/>
                  </a:cubicBezTo>
                  <a:cubicBezTo>
                    <a:pt x="3917950" y="5721880"/>
                    <a:pt x="3630930" y="5723733"/>
                    <a:pt x="3368040" y="5725586"/>
                  </a:cubicBezTo>
                  <a:cubicBezTo>
                    <a:pt x="3122930" y="5725586"/>
                    <a:pt x="2903220" y="5731144"/>
                    <a:pt x="2659380" y="5725586"/>
                  </a:cubicBezTo>
                  <a:cubicBezTo>
                    <a:pt x="2396490" y="5718174"/>
                    <a:pt x="1846580" y="5682968"/>
                    <a:pt x="1844040" y="5682968"/>
                  </a:cubicBezTo>
                  <a:cubicBezTo>
                    <a:pt x="1844040" y="5682968"/>
                    <a:pt x="1844040" y="5682968"/>
                    <a:pt x="1842770" y="5682968"/>
                  </a:cubicBezTo>
                  <a:cubicBezTo>
                    <a:pt x="1841500" y="5682968"/>
                    <a:pt x="1784350" y="5675556"/>
                    <a:pt x="1753870" y="5673703"/>
                  </a:cubicBezTo>
                  <a:cubicBezTo>
                    <a:pt x="1724660" y="5669998"/>
                    <a:pt x="1666240" y="5664439"/>
                    <a:pt x="1664970" y="5662586"/>
                  </a:cubicBezTo>
                  <a:cubicBezTo>
                    <a:pt x="1663700" y="5662586"/>
                    <a:pt x="1609090" y="5636644"/>
                    <a:pt x="1579880" y="5623674"/>
                  </a:cubicBezTo>
                  <a:cubicBezTo>
                    <a:pt x="1551940" y="5608850"/>
                    <a:pt x="1496060" y="5582909"/>
                    <a:pt x="1494790" y="5582909"/>
                  </a:cubicBezTo>
                  <a:cubicBezTo>
                    <a:pt x="1494790" y="5582909"/>
                    <a:pt x="1445260" y="5536586"/>
                    <a:pt x="1419860" y="5514351"/>
                  </a:cubicBezTo>
                  <a:cubicBezTo>
                    <a:pt x="1394460" y="5490262"/>
                    <a:pt x="1344930" y="5445792"/>
                    <a:pt x="1343660" y="5445792"/>
                  </a:cubicBezTo>
                  <a:cubicBezTo>
                    <a:pt x="1342390" y="5443939"/>
                    <a:pt x="1301750" y="5382792"/>
                    <a:pt x="1281430" y="5351292"/>
                  </a:cubicBezTo>
                  <a:cubicBezTo>
                    <a:pt x="1259840" y="5319792"/>
                    <a:pt x="1219200" y="5260498"/>
                    <a:pt x="1219200" y="5258645"/>
                  </a:cubicBezTo>
                  <a:cubicBezTo>
                    <a:pt x="1217930" y="5256792"/>
                    <a:pt x="1188720" y="5182674"/>
                    <a:pt x="1173480" y="5145615"/>
                  </a:cubicBezTo>
                  <a:cubicBezTo>
                    <a:pt x="1158240" y="5108556"/>
                    <a:pt x="1129030" y="5034439"/>
                    <a:pt x="1127760" y="5034439"/>
                  </a:cubicBezTo>
                  <a:cubicBezTo>
                    <a:pt x="1127760" y="5034439"/>
                    <a:pt x="1127760" y="5034439"/>
                    <a:pt x="1127760" y="5032586"/>
                  </a:cubicBezTo>
                  <a:cubicBezTo>
                    <a:pt x="1127760" y="5032586"/>
                    <a:pt x="1111250" y="4951056"/>
                    <a:pt x="1102360" y="4908439"/>
                  </a:cubicBezTo>
                  <a:cubicBezTo>
                    <a:pt x="1094740" y="4867674"/>
                    <a:pt x="1076960" y="4786145"/>
                    <a:pt x="1076960" y="4784292"/>
                  </a:cubicBezTo>
                  <a:cubicBezTo>
                    <a:pt x="1076960" y="4782439"/>
                    <a:pt x="1074420" y="4697204"/>
                    <a:pt x="1073150" y="4652733"/>
                  </a:cubicBezTo>
                  <a:cubicBezTo>
                    <a:pt x="1071880" y="4610116"/>
                    <a:pt x="1068070" y="4524880"/>
                    <a:pt x="1069340" y="4523027"/>
                  </a:cubicBezTo>
                  <a:cubicBezTo>
                    <a:pt x="1069340" y="4523027"/>
                    <a:pt x="1083310" y="4487822"/>
                    <a:pt x="1075690" y="4471145"/>
                  </a:cubicBezTo>
                  <a:cubicBezTo>
                    <a:pt x="1045210" y="4406292"/>
                    <a:pt x="671830" y="4480410"/>
                    <a:pt x="508000" y="4339586"/>
                  </a:cubicBezTo>
                  <a:cubicBezTo>
                    <a:pt x="318770" y="4176528"/>
                    <a:pt x="59690" y="3742940"/>
                    <a:pt x="39370" y="3463146"/>
                  </a:cubicBezTo>
                  <a:cubicBezTo>
                    <a:pt x="24130" y="3235234"/>
                    <a:pt x="276860" y="2896146"/>
                    <a:pt x="261620" y="2805352"/>
                  </a:cubicBezTo>
                  <a:cubicBezTo>
                    <a:pt x="256540" y="2775705"/>
                    <a:pt x="219710" y="2759028"/>
                    <a:pt x="219710" y="2757175"/>
                  </a:cubicBezTo>
                  <a:cubicBezTo>
                    <a:pt x="218440" y="2757175"/>
                    <a:pt x="181610" y="2690470"/>
                    <a:pt x="163830" y="2657117"/>
                  </a:cubicBezTo>
                  <a:cubicBezTo>
                    <a:pt x="144780" y="2621911"/>
                    <a:pt x="109220" y="2557058"/>
                    <a:pt x="107950" y="2555205"/>
                  </a:cubicBezTo>
                  <a:cubicBezTo>
                    <a:pt x="107950" y="2553352"/>
                    <a:pt x="83820" y="2477381"/>
                    <a:pt x="71120" y="2438469"/>
                  </a:cubicBezTo>
                  <a:cubicBezTo>
                    <a:pt x="58420" y="2399558"/>
                    <a:pt x="34290" y="2321734"/>
                    <a:pt x="34290" y="2319881"/>
                  </a:cubicBezTo>
                  <a:cubicBezTo>
                    <a:pt x="33020" y="2318028"/>
                    <a:pt x="22860" y="2236499"/>
                    <a:pt x="16510" y="2193881"/>
                  </a:cubicBezTo>
                  <a:cubicBezTo>
                    <a:pt x="11430" y="2151264"/>
                    <a:pt x="0" y="2067882"/>
                    <a:pt x="0" y="2066028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94104" y="5143500"/>
            <a:ext cx="248335" cy="857172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00994" y="5405221"/>
            <a:ext cx="851171" cy="253413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42771" y="5737839"/>
            <a:ext cx="159408" cy="550223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54623" y="5905839"/>
            <a:ext cx="546371" cy="162667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004033" y="727710"/>
            <a:ext cx="214365" cy="73991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751019" y="953630"/>
            <a:ext cx="734737" cy="218748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562708" y="421248"/>
            <a:ext cx="127462" cy="439957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412265" y="555581"/>
            <a:ext cx="436877" cy="130068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056918" y="9511354"/>
            <a:ext cx="148508" cy="512600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881635" y="9667867"/>
            <a:ext cx="509012" cy="15154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631119" y="8993834"/>
            <a:ext cx="148508" cy="512600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55836" y="9150347"/>
            <a:ext cx="509012" cy="15154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2938" y="9226119"/>
            <a:ext cx="229719" cy="792915"/>
            <a:chOff x="0" y="0"/>
            <a:chExt cx="683260" cy="2358390"/>
          </a:xfrm>
        </p:grpSpPr>
        <p:sp>
          <p:nvSpPr>
            <p:cNvPr id="31" name="Freeform 3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01802" y="9468221"/>
            <a:ext cx="787365" cy="234416"/>
            <a:chOff x="0" y="0"/>
            <a:chExt cx="2341880" cy="697230"/>
          </a:xfrm>
        </p:grpSpPr>
        <p:sp>
          <p:nvSpPr>
            <p:cNvPr id="33" name="Freeform 3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4" name="Freeform 34"/>
          <p:cNvSpPr/>
          <p:nvPr/>
        </p:nvSpPr>
        <p:spPr>
          <a:xfrm>
            <a:off x="8877057" y="1562877"/>
            <a:ext cx="9410943" cy="7430957"/>
          </a:xfrm>
          <a:custGeom>
            <a:avLst/>
            <a:gdLst/>
            <a:ahLst/>
            <a:cxnLst/>
            <a:rect l="l" t="t" r="r" b="b"/>
            <a:pathLst>
              <a:path w="9410943" h="7430957">
                <a:moveTo>
                  <a:pt x="0" y="0"/>
                </a:moveTo>
                <a:lnTo>
                  <a:pt x="9410943" y="0"/>
                </a:lnTo>
                <a:lnTo>
                  <a:pt x="9410943" y="7430957"/>
                </a:lnTo>
                <a:lnTo>
                  <a:pt x="0" y="7430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91" r="-1365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5" name="TextBox 35"/>
          <p:cNvSpPr txBox="1"/>
          <p:nvPr/>
        </p:nvSpPr>
        <p:spPr>
          <a:xfrm>
            <a:off x="0" y="5074614"/>
            <a:ext cx="6611719" cy="335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MolecuLight: Detects harmful bacteria associated with infections, precisely assesses wound dimensions, and monitors changes in skin temperature.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1802" y="561824"/>
            <a:ext cx="9872294" cy="341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49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Google Search Results-Pediatric </a:t>
            </a:r>
          </a:p>
          <a:p>
            <a:pPr algn="l">
              <a:lnSpc>
                <a:spcPts val="9099"/>
              </a:lnSpc>
            </a:pPr>
            <a:r>
              <a:rPr lang="en-US" sz="649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Population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9214" y="9807412"/>
            <a:ext cx="5531905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(MolecuLight, 2025)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7201" y="-4730497"/>
            <a:ext cx="18831803" cy="10743448"/>
            <a:chOff x="0" y="0"/>
            <a:chExt cx="10516870" cy="5999821"/>
          </a:xfrm>
        </p:grpSpPr>
        <p:sp>
          <p:nvSpPr>
            <p:cNvPr id="3" name="Freeform 3"/>
            <p:cNvSpPr/>
            <p:nvPr/>
          </p:nvSpPr>
          <p:spPr>
            <a:xfrm>
              <a:off x="50800" y="66706"/>
              <a:ext cx="10415270" cy="5860851"/>
            </a:xfrm>
            <a:custGeom>
              <a:avLst/>
              <a:gdLst/>
              <a:ahLst/>
              <a:cxnLst/>
              <a:rect l="l" t="t" r="r" b="b"/>
              <a:pathLst>
                <a:path w="10415270" h="5860851">
                  <a:moveTo>
                    <a:pt x="0" y="2066028"/>
                  </a:moveTo>
                  <a:cubicBezTo>
                    <a:pt x="6350" y="1893705"/>
                    <a:pt x="8890" y="1808470"/>
                    <a:pt x="8890" y="1808470"/>
                  </a:cubicBezTo>
                  <a:cubicBezTo>
                    <a:pt x="8890" y="1806617"/>
                    <a:pt x="25400" y="1725087"/>
                    <a:pt x="34290" y="1684323"/>
                  </a:cubicBezTo>
                  <a:cubicBezTo>
                    <a:pt x="43180" y="1641705"/>
                    <a:pt x="59690" y="1562029"/>
                    <a:pt x="59690" y="1560176"/>
                  </a:cubicBezTo>
                  <a:cubicBezTo>
                    <a:pt x="59690" y="1558323"/>
                    <a:pt x="90170" y="1486058"/>
                    <a:pt x="105410" y="1448999"/>
                  </a:cubicBezTo>
                  <a:cubicBezTo>
                    <a:pt x="119380" y="1410087"/>
                    <a:pt x="149860" y="1337823"/>
                    <a:pt x="149860" y="1335970"/>
                  </a:cubicBezTo>
                  <a:cubicBezTo>
                    <a:pt x="151130" y="1335970"/>
                    <a:pt x="191770" y="1274823"/>
                    <a:pt x="212090" y="1243323"/>
                  </a:cubicBezTo>
                  <a:cubicBezTo>
                    <a:pt x="232410" y="1213676"/>
                    <a:pt x="273050" y="1152529"/>
                    <a:pt x="274320" y="1152529"/>
                  </a:cubicBezTo>
                  <a:cubicBezTo>
                    <a:pt x="274320" y="1152529"/>
                    <a:pt x="274320" y="1152529"/>
                    <a:pt x="274320" y="1150676"/>
                  </a:cubicBezTo>
                  <a:cubicBezTo>
                    <a:pt x="275590" y="1150676"/>
                    <a:pt x="325120" y="1106205"/>
                    <a:pt x="349250" y="1083970"/>
                  </a:cubicBezTo>
                  <a:cubicBezTo>
                    <a:pt x="374650" y="1059882"/>
                    <a:pt x="424180" y="1015411"/>
                    <a:pt x="425450" y="1015411"/>
                  </a:cubicBezTo>
                  <a:cubicBezTo>
                    <a:pt x="426720" y="1015411"/>
                    <a:pt x="570230" y="939441"/>
                    <a:pt x="674370" y="904235"/>
                  </a:cubicBezTo>
                  <a:cubicBezTo>
                    <a:pt x="844550" y="848647"/>
                    <a:pt x="1120140" y="794911"/>
                    <a:pt x="1350010" y="756000"/>
                  </a:cubicBezTo>
                  <a:cubicBezTo>
                    <a:pt x="1588770" y="717088"/>
                    <a:pt x="1852930" y="704117"/>
                    <a:pt x="2082800" y="676323"/>
                  </a:cubicBezTo>
                  <a:cubicBezTo>
                    <a:pt x="2287270" y="652235"/>
                    <a:pt x="2592070" y="676323"/>
                    <a:pt x="2660650" y="602205"/>
                  </a:cubicBezTo>
                  <a:cubicBezTo>
                    <a:pt x="2684780" y="574411"/>
                    <a:pt x="2674620" y="541058"/>
                    <a:pt x="2687320" y="504000"/>
                  </a:cubicBezTo>
                  <a:cubicBezTo>
                    <a:pt x="2707640" y="450264"/>
                    <a:pt x="2743200" y="372441"/>
                    <a:pt x="2778760" y="315000"/>
                  </a:cubicBezTo>
                  <a:cubicBezTo>
                    <a:pt x="2814320" y="259411"/>
                    <a:pt x="2854960" y="207529"/>
                    <a:pt x="2898140" y="164912"/>
                  </a:cubicBezTo>
                  <a:cubicBezTo>
                    <a:pt x="2941320" y="122294"/>
                    <a:pt x="2989580" y="87088"/>
                    <a:pt x="3039110" y="61147"/>
                  </a:cubicBezTo>
                  <a:cubicBezTo>
                    <a:pt x="3087370" y="35206"/>
                    <a:pt x="3140710" y="16676"/>
                    <a:pt x="3192780" y="7412"/>
                  </a:cubicBezTo>
                  <a:cubicBezTo>
                    <a:pt x="3243580" y="0"/>
                    <a:pt x="3350260" y="11117"/>
                    <a:pt x="3350260" y="11117"/>
                  </a:cubicBezTo>
                  <a:cubicBezTo>
                    <a:pt x="3350260" y="11117"/>
                    <a:pt x="3644900" y="70412"/>
                    <a:pt x="3823970" y="100059"/>
                  </a:cubicBezTo>
                  <a:cubicBezTo>
                    <a:pt x="4055110" y="137117"/>
                    <a:pt x="4359910" y="187147"/>
                    <a:pt x="4621530" y="209382"/>
                  </a:cubicBezTo>
                  <a:cubicBezTo>
                    <a:pt x="4871720" y="231617"/>
                    <a:pt x="5114290" y="224206"/>
                    <a:pt x="5360670" y="239029"/>
                  </a:cubicBezTo>
                  <a:cubicBezTo>
                    <a:pt x="5608320" y="253853"/>
                    <a:pt x="5854700" y="285353"/>
                    <a:pt x="6104890" y="296470"/>
                  </a:cubicBezTo>
                  <a:cubicBezTo>
                    <a:pt x="6356350" y="305735"/>
                    <a:pt x="6644640" y="300176"/>
                    <a:pt x="6863080" y="298323"/>
                  </a:cubicBezTo>
                  <a:cubicBezTo>
                    <a:pt x="7029450" y="296470"/>
                    <a:pt x="7298690" y="289059"/>
                    <a:pt x="7302500" y="289059"/>
                  </a:cubicBezTo>
                  <a:cubicBezTo>
                    <a:pt x="7303770" y="289059"/>
                    <a:pt x="7358380" y="298323"/>
                    <a:pt x="7387590" y="303882"/>
                  </a:cubicBezTo>
                  <a:cubicBezTo>
                    <a:pt x="7415530" y="309441"/>
                    <a:pt x="7470140" y="318706"/>
                    <a:pt x="7471410" y="318706"/>
                  </a:cubicBezTo>
                  <a:cubicBezTo>
                    <a:pt x="7472680" y="318706"/>
                    <a:pt x="7524750" y="348353"/>
                    <a:pt x="7551420" y="363176"/>
                  </a:cubicBezTo>
                  <a:cubicBezTo>
                    <a:pt x="7576820" y="378000"/>
                    <a:pt x="7628890" y="405794"/>
                    <a:pt x="7630160" y="405794"/>
                  </a:cubicBezTo>
                  <a:cubicBezTo>
                    <a:pt x="7630160" y="407647"/>
                    <a:pt x="7630160" y="407647"/>
                    <a:pt x="7630160" y="407647"/>
                  </a:cubicBezTo>
                  <a:cubicBezTo>
                    <a:pt x="7631430" y="407647"/>
                    <a:pt x="7677150" y="453970"/>
                    <a:pt x="7700010" y="478058"/>
                  </a:cubicBezTo>
                  <a:cubicBezTo>
                    <a:pt x="7724140" y="500294"/>
                    <a:pt x="7769860" y="546617"/>
                    <a:pt x="7769860" y="548470"/>
                  </a:cubicBezTo>
                  <a:cubicBezTo>
                    <a:pt x="7771130" y="548470"/>
                    <a:pt x="7807960" y="609617"/>
                    <a:pt x="7827010" y="641117"/>
                  </a:cubicBezTo>
                  <a:cubicBezTo>
                    <a:pt x="7844790" y="670764"/>
                    <a:pt x="7882890" y="731911"/>
                    <a:pt x="7882890" y="733764"/>
                  </a:cubicBezTo>
                  <a:cubicBezTo>
                    <a:pt x="7884160" y="735617"/>
                    <a:pt x="7909560" y="806029"/>
                    <a:pt x="7922260" y="843088"/>
                  </a:cubicBezTo>
                  <a:cubicBezTo>
                    <a:pt x="7936230" y="880147"/>
                    <a:pt x="7961630" y="950558"/>
                    <a:pt x="7961630" y="952411"/>
                  </a:cubicBezTo>
                  <a:cubicBezTo>
                    <a:pt x="7962900" y="954264"/>
                    <a:pt x="7975600" y="1033941"/>
                    <a:pt x="7981950" y="1072852"/>
                  </a:cubicBezTo>
                  <a:cubicBezTo>
                    <a:pt x="7988300" y="1111764"/>
                    <a:pt x="7978140" y="1161794"/>
                    <a:pt x="8001000" y="1187735"/>
                  </a:cubicBezTo>
                  <a:cubicBezTo>
                    <a:pt x="8058150" y="1252588"/>
                    <a:pt x="8295640" y="1176617"/>
                    <a:pt x="8464550" y="1185882"/>
                  </a:cubicBezTo>
                  <a:cubicBezTo>
                    <a:pt x="8667750" y="1195146"/>
                    <a:pt x="8930640" y="1222941"/>
                    <a:pt x="9140190" y="1252588"/>
                  </a:cubicBezTo>
                  <a:cubicBezTo>
                    <a:pt x="9323070" y="1278529"/>
                    <a:pt x="9559290" y="1347087"/>
                    <a:pt x="9652000" y="1345235"/>
                  </a:cubicBezTo>
                  <a:cubicBezTo>
                    <a:pt x="9687560" y="1345235"/>
                    <a:pt x="9723120" y="1330411"/>
                    <a:pt x="9724390" y="1330411"/>
                  </a:cubicBezTo>
                  <a:cubicBezTo>
                    <a:pt x="9724390" y="1330411"/>
                    <a:pt x="9782810" y="1347087"/>
                    <a:pt x="9812020" y="1354499"/>
                  </a:cubicBezTo>
                  <a:cubicBezTo>
                    <a:pt x="9839960" y="1361911"/>
                    <a:pt x="9897110" y="1376735"/>
                    <a:pt x="9898380" y="1376735"/>
                  </a:cubicBezTo>
                  <a:cubicBezTo>
                    <a:pt x="9899650" y="1376735"/>
                    <a:pt x="9951720" y="1411940"/>
                    <a:pt x="9979660" y="1428617"/>
                  </a:cubicBezTo>
                  <a:cubicBezTo>
                    <a:pt x="10006330" y="1445293"/>
                    <a:pt x="10058400" y="1480499"/>
                    <a:pt x="10059670" y="1480499"/>
                  </a:cubicBezTo>
                  <a:cubicBezTo>
                    <a:pt x="10060940" y="1482352"/>
                    <a:pt x="10106660" y="1534235"/>
                    <a:pt x="10129520" y="1560176"/>
                  </a:cubicBezTo>
                  <a:cubicBezTo>
                    <a:pt x="10152380" y="1586117"/>
                    <a:pt x="10198100" y="1637999"/>
                    <a:pt x="10199370" y="1639852"/>
                  </a:cubicBezTo>
                  <a:cubicBezTo>
                    <a:pt x="10200640" y="1639852"/>
                    <a:pt x="10236200" y="1706558"/>
                    <a:pt x="10253980" y="1739911"/>
                  </a:cubicBezTo>
                  <a:cubicBezTo>
                    <a:pt x="10271760" y="1773264"/>
                    <a:pt x="10308590" y="1839970"/>
                    <a:pt x="10308590" y="1841823"/>
                  </a:cubicBezTo>
                  <a:cubicBezTo>
                    <a:pt x="10309860" y="1841823"/>
                    <a:pt x="10332720" y="1919646"/>
                    <a:pt x="10345420" y="1958558"/>
                  </a:cubicBezTo>
                  <a:cubicBezTo>
                    <a:pt x="10358120" y="1997470"/>
                    <a:pt x="10382250" y="2073440"/>
                    <a:pt x="10382250" y="2075293"/>
                  </a:cubicBezTo>
                  <a:cubicBezTo>
                    <a:pt x="10382250" y="2077146"/>
                    <a:pt x="10392410" y="2160528"/>
                    <a:pt x="10398760" y="2201293"/>
                  </a:cubicBezTo>
                  <a:cubicBezTo>
                    <a:pt x="10403840" y="2243911"/>
                    <a:pt x="10415270" y="2327293"/>
                    <a:pt x="10415270" y="2329146"/>
                  </a:cubicBezTo>
                  <a:cubicBezTo>
                    <a:pt x="10415270" y="2330999"/>
                    <a:pt x="10411460" y="2414381"/>
                    <a:pt x="10410190" y="2456999"/>
                  </a:cubicBezTo>
                  <a:cubicBezTo>
                    <a:pt x="10407650" y="2499617"/>
                    <a:pt x="10405110" y="2584852"/>
                    <a:pt x="10405110" y="2586705"/>
                  </a:cubicBezTo>
                  <a:cubicBezTo>
                    <a:pt x="10405110" y="2588558"/>
                    <a:pt x="10387330" y="2668234"/>
                    <a:pt x="10378440" y="2708999"/>
                  </a:cubicBezTo>
                  <a:cubicBezTo>
                    <a:pt x="10370820" y="2749764"/>
                    <a:pt x="10353040" y="2831293"/>
                    <a:pt x="10353040" y="2833146"/>
                  </a:cubicBezTo>
                  <a:cubicBezTo>
                    <a:pt x="10353040" y="2833146"/>
                    <a:pt x="10322560" y="2905410"/>
                    <a:pt x="10307320" y="2942469"/>
                  </a:cubicBezTo>
                  <a:cubicBezTo>
                    <a:pt x="10292080" y="2979528"/>
                    <a:pt x="10262870" y="3051793"/>
                    <a:pt x="10262870" y="3053646"/>
                  </a:cubicBezTo>
                  <a:cubicBezTo>
                    <a:pt x="10261600" y="3055499"/>
                    <a:pt x="10214610" y="3124057"/>
                    <a:pt x="10200640" y="3144440"/>
                  </a:cubicBezTo>
                  <a:cubicBezTo>
                    <a:pt x="10193020" y="3155557"/>
                    <a:pt x="10184130" y="3162969"/>
                    <a:pt x="10184130" y="3168528"/>
                  </a:cubicBezTo>
                  <a:cubicBezTo>
                    <a:pt x="10184130" y="3172234"/>
                    <a:pt x="10187940" y="3175940"/>
                    <a:pt x="10187940" y="3175940"/>
                  </a:cubicBezTo>
                  <a:cubicBezTo>
                    <a:pt x="10187940" y="3177793"/>
                    <a:pt x="10210800" y="3255616"/>
                    <a:pt x="10223500" y="3294528"/>
                  </a:cubicBezTo>
                  <a:cubicBezTo>
                    <a:pt x="10234930" y="3333440"/>
                    <a:pt x="10257790" y="3411263"/>
                    <a:pt x="10259060" y="3413116"/>
                  </a:cubicBezTo>
                  <a:cubicBezTo>
                    <a:pt x="10259060" y="3414969"/>
                    <a:pt x="10267950" y="3498351"/>
                    <a:pt x="10273030" y="3540969"/>
                  </a:cubicBezTo>
                  <a:cubicBezTo>
                    <a:pt x="10278110" y="3581734"/>
                    <a:pt x="10288270" y="3665116"/>
                    <a:pt x="10288270" y="3666969"/>
                  </a:cubicBezTo>
                  <a:cubicBezTo>
                    <a:pt x="10288270" y="3668822"/>
                    <a:pt x="10284460" y="3754057"/>
                    <a:pt x="10281920" y="3796675"/>
                  </a:cubicBezTo>
                  <a:cubicBezTo>
                    <a:pt x="10280650" y="3839292"/>
                    <a:pt x="10275570" y="3922675"/>
                    <a:pt x="10275570" y="3924528"/>
                  </a:cubicBezTo>
                  <a:cubicBezTo>
                    <a:pt x="10275570" y="3926380"/>
                    <a:pt x="10257790" y="4007910"/>
                    <a:pt x="10248900" y="4048675"/>
                  </a:cubicBezTo>
                  <a:cubicBezTo>
                    <a:pt x="10240010" y="4089440"/>
                    <a:pt x="10222230" y="4169116"/>
                    <a:pt x="10220960" y="4170969"/>
                  </a:cubicBezTo>
                  <a:cubicBezTo>
                    <a:pt x="10220960" y="4172822"/>
                    <a:pt x="10190480" y="4243234"/>
                    <a:pt x="10175240" y="4280292"/>
                  </a:cubicBezTo>
                  <a:cubicBezTo>
                    <a:pt x="10158730" y="4317351"/>
                    <a:pt x="10128250" y="4389616"/>
                    <a:pt x="10128250" y="4389616"/>
                  </a:cubicBezTo>
                  <a:cubicBezTo>
                    <a:pt x="10128250" y="4389616"/>
                    <a:pt x="10128250" y="4389616"/>
                    <a:pt x="10128250" y="4391469"/>
                  </a:cubicBezTo>
                  <a:cubicBezTo>
                    <a:pt x="10126980" y="4391469"/>
                    <a:pt x="10086340" y="4450763"/>
                    <a:pt x="10064750" y="4480410"/>
                  </a:cubicBezTo>
                  <a:cubicBezTo>
                    <a:pt x="10043160" y="4510057"/>
                    <a:pt x="10002520" y="4569351"/>
                    <a:pt x="10001250" y="4571204"/>
                  </a:cubicBezTo>
                  <a:cubicBezTo>
                    <a:pt x="9999980" y="4573057"/>
                    <a:pt x="9950450" y="4615674"/>
                    <a:pt x="9925050" y="4636057"/>
                  </a:cubicBezTo>
                  <a:cubicBezTo>
                    <a:pt x="9899650" y="4658292"/>
                    <a:pt x="9850120" y="4700910"/>
                    <a:pt x="9848850" y="4702763"/>
                  </a:cubicBezTo>
                  <a:cubicBezTo>
                    <a:pt x="9847580" y="4702763"/>
                    <a:pt x="9792970" y="4726851"/>
                    <a:pt x="9763760" y="4739822"/>
                  </a:cubicBezTo>
                  <a:cubicBezTo>
                    <a:pt x="9735820" y="4750939"/>
                    <a:pt x="9679940" y="4776880"/>
                    <a:pt x="9678670" y="4776880"/>
                  </a:cubicBezTo>
                  <a:cubicBezTo>
                    <a:pt x="9678670" y="4776880"/>
                    <a:pt x="9620250" y="4780586"/>
                    <a:pt x="9591040" y="4782439"/>
                  </a:cubicBezTo>
                  <a:cubicBezTo>
                    <a:pt x="9561830" y="4784292"/>
                    <a:pt x="9504680" y="4789851"/>
                    <a:pt x="9502140" y="4789851"/>
                  </a:cubicBezTo>
                  <a:cubicBezTo>
                    <a:pt x="9497060" y="4789851"/>
                    <a:pt x="8845550" y="4954763"/>
                    <a:pt x="8602980" y="4982557"/>
                  </a:cubicBezTo>
                  <a:cubicBezTo>
                    <a:pt x="8440420" y="5001086"/>
                    <a:pt x="8234680" y="4934380"/>
                    <a:pt x="8192770" y="4988115"/>
                  </a:cubicBezTo>
                  <a:cubicBezTo>
                    <a:pt x="8177530" y="5008498"/>
                    <a:pt x="8191500" y="5045557"/>
                    <a:pt x="8186420" y="5069645"/>
                  </a:cubicBezTo>
                  <a:cubicBezTo>
                    <a:pt x="8182610" y="5090027"/>
                    <a:pt x="8172450" y="5104851"/>
                    <a:pt x="8168640" y="5123380"/>
                  </a:cubicBezTo>
                  <a:cubicBezTo>
                    <a:pt x="8163560" y="5141910"/>
                    <a:pt x="8164830" y="5160439"/>
                    <a:pt x="8159750" y="5180822"/>
                  </a:cubicBezTo>
                  <a:cubicBezTo>
                    <a:pt x="8150860" y="5212321"/>
                    <a:pt x="8129270" y="5247527"/>
                    <a:pt x="8116570" y="5282733"/>
                  </a:cubicBezTo>
                  <a:cubicBezTo>
                    <a:pt x="8103870" y="5317939"/>
                    <a:pt x="8093710" y="5362410"/>
                    <a:pt x="8081010" y="5390204"/>
                  </a:cubicBezTo>
                  <a:cubicBezTo>
                    <a:pt x="8072120" y="5408733"/>
                    <a:pt x="8060690" y="5416145"/>
                    <a:pt x="8053070" y="5432821"/>
                  </a:cubicBezTo>
                  <a:cubicBezTo>
                    <a:pt x="8044180" y="5447645"/>
                    <a:pt x="8041640" y="5466174"/>
                    <a:pt x="8031480" y="5482851"/>
                  </a:cubicBezTo>
                  <a:cubicBezTo>
                    <a:pt x="8016240" y="5506939"/>
                    <a:pt x="7988300" y="5532880"/>
                    <a:pt x="7969250" y="5558821"/>
                  </a:cubicBezTo>
                  <a:cubicBezTo>
                    <a:pt x="7948930" y="5586616"/>
                    <a:pt x="7929880" y="5625527"/>
                    <a:pt x="7912100" y="5644057"/>
                  </a:cubicBezTo>
                  <a:cubicBezTo>
                    <a:pt x="7899400" y="5658880"/>
                    <a:pt x="7886700" y="5660733"/>
                    <a:pt x="7875270" y="5671851"/>
                  </a:cubicBezTo>
                  <a:cubicBezTo>
                    <a:pt x="7863840" y="5682968"/>
                    <a:pt x="7857490" y="5697792"/>
                    <a:pt x="7843520" y="5708910"/>
                  </a:cubicBezTo>
                  <a:cubicBezTo>
                    <a:pt x="7824470" y="5725586"/>
                    <a:pt x="7792720" y="5736704"/>
                    <a:pt x="7768590" y="5751527"/>
                  </a:cubicBezTo>
                  <a:cubicBezTo>
                    <a:pt x="7743190" y="5768203"/>
                    <a:pt x="7716520" y="5795997"/>
                    <a:pt x="7696200" y="5807115"/>
                  </a:cubicBezTo>
                  <a:cubicBezTo>
                    <a:pt x="7680960" y="5814527"/>
                    <a:pt x="7668260" y="5810821"/>
                    <a:pt x="7655560" y="5816380"/>
                  </a:cubicBezTo>
                  <a:cubicBezTo>
                    <a:pt x="7641590" y="5820086"/>
                    <a:pt x="7632700" y="5833056"/>
                    <a:pt x="7617460" y="5836762"/>
                  </a:cubicBezTo>
                  <a:cubicBezTo>
                    <a:pt x="7595870" y="5844174"/>
                    <a:pt x="7562850" y="5838615"/>
                    <a:pt x="7536180" y="5842321"/>
                  </a:cubicBezTo>
                  <a:cubicBezTo>
                    <a:pt x="7508240" y="5846027"/>
                    <a:pt x="7481570" y="5858997"/>
                    <a:pt x="7454900" y="5858997"/>
                  </a:cubicBezTo>
                  <a:cubicBezTo>
                    <a:pt x="7430770" y="5860850"/>
                    <a:pt x="7395210" y="5851586"/>
                    <a:pt x="7382510" y="5851586"/>
                  </a:cubicBezTo>
                  <a:cubicBezTo>
                    <a:pt x="7378700" y="5851586"/>
                    <a:pt x="7376160" y="5851586"/>
                    <a:pt x="7373620" y="5851586"/>
                  </a:cubicBezTo>
                  <a:cubicBezTo>
                    <a:pt x="7372350" y="5851586"/>
                    <a:pt x="7372350" y="5849732"/>
                    <a:pt x="7369810" y="5849732"/>
                  </a:cubicBezTo>
                  <a:cubicBezTo>
                    <a:pt x="7346950" y="5844174"/>
                    <a:pt x="7199630" y="5823791"/>
                    <a:pt x="7082790" y="5816380"/>
                  </a:cubicBezTo>
                  <a:cubicBezTo>
                    <a:pt x="6899910" y="5803409"/>
                    <a:pt x="6609080" y="5810821"/>
                    <a:pt x="6381750" y="5801557"/>
                  </a:cubicBezTo>
                  <a:cubicBezTo>
                    <a:pt x="6164580" y="5790439"/>
                    <a:pt x="5967730" y="5771909"/>
                    <a:pt x="5744210" y="5758939"/>
                  </a:cubicBezTo>
                  <a:cubicBezTo>
                    <a:pt x="5496560" y="5744115"/>
                    <a:pt x="5218430" y="5729291"/>
                    <a:pt x="4958080" y="5721880"/>
                  </a:cubicBezTo>
                  <a:cubicBezTo>
                    <a:pt x="4699000" y="5716321"/>
                    <a:pt x="4447540" y="5720027"/>
                    <a:pt x="4185920" y="5720027"/>
                  </a:cubicBezTo>
                  <a:cubicBezTo>
                    <a:pt x="3917950" y="5721880"/>
                    <a:pt x="3630930" y="5723733"/>
                    <a:pt x="3368040" y="5725586"/>
                  </a:cubicBezTo>
                  <a:cubicBezTo>
                    <a:pt x="3122930" y="5725586"/>
                    <a:pt x="2903220" y="5731144"/>
                    <a:pt x="2659380" y="5725586"/>
                  </a:cubicBezTo>
                  <a:cubicBezTo>
                    <a:pt x="2396490" y="5718174"/>
                    <a:pt x="1846580" y="5682968"/>
                    <a:pt x="1844040" y="5682968"/>
                  </a:cubicBezTo>
                  <a:cubicBezTo>
                    <a:pt x="1844040" y="5682968"/>
                    <a:pt x="1844040" y="5682968"/>
                    <a:pt x="1842770" y="5682968"/>
                  </a:cubicBezTo>
                  <a:cubicBezTo>
                    <a:pt x="1841500" y="5682968"/>
                    <a:pt x="1784350" y="5675556"/>
                    <a:pt x="1753870" y="5673703"/>
                  </a:cubicBezTo>
                  <a:cubicBezTo>
                    <a:pt x="1724660" y="5669998"/>
                    <a:pt x="1666240" y="5664439"/>
                    <a:pt x="1664970" y="5662586"/>
                  </a:cubicBezTo>
                  <a:cubicBezTo>
                    <a:pt x="1663700" y="5662586"/>
                    <a:pt x="1609090" y="5636644"/>
                    <a:pt x="1579880" y="5623674"/>
                  </a:cubicBezTo>
                  <a:cubicBezTo>
                    <a:pt x="1551940" y="5608850"/>
                    <a:pt x="1496060" y="5582909"/>
                    <a:pt x="1494790" y="5582909"/>
                  </a:cubicBezTo>
                  <a:cubicBezTo>
                    <a:pt x="1494790" y="5582909"/>
                    <a:pt x="1445260" y="5536586"/>
                    <a:pt x="1419860" y="5514351"/>
                  </a:cubicBezTo>
                  <a:cubicBezTo>
                    <a:pt x="1394460" y="5490262"/>
                    <a:pt x="1344930" y="5445792"/>
                    <a:pt x="1343660" y="5445792"/>
                  </a:cubicBezTo>
                  <a:cubicBezTo>
                    <a:pt x="1342390" y="5443939"/>
                    <a:pt x="1301750" y="5382792"/>
                    <a:pt x="1281430" y="5351292"/>
                  </a:cubicBezTo>
                  <a:cubicBezTo>
                    <a:pt x="1259840" y="5319792"/>
                    <a:pt x="1219200" y="5260498"/>
                    <a:pt x="1219200" y="5258645"/>
                  </a:cubicBezTo>
                  <a:cubicBezTo>
                    <a:pt x="1217930" y="5256792"/>
                    <a:pt x="1188720" y="5182674"/>
                    <a:pt x="1173480" y="5145615"/>
                  </a:cubicBezTo>
                  <a:cubicBezTo>
                    <a:pt x="1158240" y="5108556"/>
                    <a:pt x="1129030" y="5034439"/>
                    <a:pt x="1127760" y="5034439"/>
                  </a:cubicBezTo>
                  <a:cubicBezTo>
                    <a:pt x="1127760" y="5034439"/>
                    <a:pt x="1127760" y="5034439"/>
                    <a:pt x="1127760" y="5032586"/>
                  </a:cubicBezTo>
                  <a:cubicBezTo>
                    <a:pt x="1127760" y="5032586"/>
                    <a:pt x="1111250" y="4951056"/>
                    <a:pt x="1102360" y="4908439"/>
                  </a:cubicBezTo>
                  <a:cubicBezTo>
                    <a:pt x="1094740" y="4867674"/>
                    <a:pt x="1076960" y="4786145"/>
                    <a:pt x="1076960" y="4784292"/>
                  </a:cubicBezTo>
                  <a:cubicBezTo>
                    <a:pt x="1076960" y="4782439"/>
                    <a:pt x="1074420" y="4697204"/>
                    <a:pt x="1073150" y="4652733"/>
                  </a:cubicBezTo>
                  <a:cubicBezTo>
                    <a:pt x="1071880" y="4610116"/>
                    <a:pt x="1068070" y="4524880"/>
                    <a:pt x="1069340" y="4523027"/>
                  </a:cubicBezTo>
                  <a:cubicBezTo>
                    <a:pt x="1069340" y="4523027"/>
                    <a:pt x="1083310" y="4487822"/>
                    <a:pt x="1075690" y="4471145"/>
                  </a:cubicBezTo>
                  <a:cubicBezTo>
                    <a:pt x="1045210" y="4406292"/>
                    <a:pt x="671830" y="4480410"/>
                    <a:pt x="508000" y="4339586"/>
                  </a:cubicBezTo>
                  <a:cubicBezTo>
                    <a:pt x="318770" y="4176528"/>
                    <a:pt x="59690" y="3742940"/>
                    <a:pt x="39370" y="3463146"/>
                  </a:cubicBezTo>
                  <a:cubicBezTo>
                    <a:pt x="24130" y="3235234"/>
                    <a:pt x="276860" y="2896146"/>
                    <a:pt x="261620" y="2805352"/>
                  </a:cubicBezTo>
                  <a:cubicBezTo>
                    <a:pt x="256540" y="2775705"/>
                    <a:pt x="219710" y="2759028"/>
                    <a:pt x="219710" y="2757175"/>
                  </a:cubicBezTo>
                  <a:cubicBezTo>
                    <a:pt x="218440" y="2757175"/>
                    <a:pt x="181610" y="2690470"/>
                    <a:pt x="163830" y="2657117"/>
                  </a:cubicBezTo>
                  <a:cubicBezTo>
                    <a:pt x="144780" y="2621911"/>
                    <a:pt x="109220" y="2557058"/>
                    <a:pt x="107950" y="2555205"/>
                  </a:cubicBezTo>
                  <a:cubicBezTo>
                    <a:pt x="107950" y="2553352"/>
                    <a:pt x="83820" y="2477381"/>
                    <a:pt x="71120" y="2438469"/>
                  </a:cubicBezTo>
                  <a:cubicBezTo>
                    <a:pt x="58420" y="2399558"/>
                    <a:pt x="34290" y="2321734"/>
                    <a:pt x="34290" y="2319881"/>
                  </a:cubicBezTo>
                  <a:cubicBezTo>
                    <a:pt x="33020" y="2318028"/>
                    <a:pt x="22860" y="2236499"/>
                    <a:pt x="16510" y="2193881"/>
                  </a:cubicBezTo>
                  <a:cubicBezTo>
                    <a:pt x="11430" y="2151264"/>
                    <a:pt x="0" y="2067882"/>
                    <a:pt x="0" y="2066028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186289" y="4321175"/>
            <a:ext cx="18831803" cy="10743448"/>
            <a:chOff x="0" y="0"/>
            <a:chExt cx="10516870" cy="5999821"/>
          </a:xfrm>
        </p:grpSpPr>
        <p:sp>
          <p:nvSpPr>
            <p:cNvPr id="5" name="Freeform 5"/>
            <p:cNvSpPr/>
            <p:nvPr/>
          </p:nvSpPr>
          <p:spPr>
            <a:xfrm>
              <a:off x="50800" y="66706"/>
              <a:ext cx="10415270" cy="5860851"/>
            </a:xfrm>
            <a:custGeom>
              <a:avLst/>
              <a:gdLst/>
              <a:ahLst/>
              <a:cxnLst/>
              <a:rect l="l" t="t" r="r" b="b"/>
              <a:pathLst>
                <a:path w="10415270" h="5860851">
                  <a:moveTo>
                    <a:pt x="0" y="2066028"/>
                  </a:moveTo>
                  <a:cubicBezTo>
                    <a:pt x="6350" y="1893705"/>
                    <a:pt x="8890" y="1808470"/>
                    <a:pt x="8890" y="1808470"/>
                  </a:cubicBezTo>
                  <a:cubicBezTo>
                    <a:pt x="8890" y="1806617"/>
                    <a:pt x="25400" y="1725087"/>
                    <a:pt x="34290" y="1684323"/>
                  </a:cubicBezTo>
                  <a:cubicBezTo>
                    <a:pt x="43180" y="1641705"/>
                    <a:pt x="59690" y="1562029"/>
                    <a:pt x="59690" y="1560176"/>
                  </a:cubicBezTo>
                  <a:cubicBezTo>
                    <a:pt x="59690" y="1558323"/>
                    <a:pt x="90170" y="1486058"/>
                    <a:pt x="105410" y="1448999"/>
                  </a:cubicBezTo>
                  <a:cubicBezTo>
                    <a:pt x="119380" y="1410087"/>
                    <a:pt x="149860" y="1337823"/>
                    <a:pt x="149860" y="1335970"/>
                  </a:cubicBezTo>
                  <a:cubicBezTo>
                    <a:pt x="151130" y="1335970"/>
                    <a:pt x="191770" y="1274823"/>
                    <a:pt x="212090" y="1243323"/>
                  </a:cubicBezTo>
                  <a:cubicBezTo>
                    <a:pt x="232410" y="1213676"/>
                    <a:pt x="273050" y="1152529"/>
                    <a:pt x="274320" y="1152529"/>
                  </a:cubicBezTo>
                  <a:cubicBezTo>
                    <a:pt x="274320" y="1152529"/>
                    <a:pt x="274320" y="1152529"/>
                    <a:pt x="274320" y="1150676"/>
                  </a:cubicBezTo>
                  <a:cubicBezTo>
                    <a:pt x="275590" y="1150676"/>
                    <a:pt x="325120" y="1106205"/>
                    <a:pt x="349250" y="1083970"/>
                  </a:cubicBezTo>
                  <a:cubicBezTo>
                    <a:pt x="374650" y="1059882"/>
                    <a:pt x="424180" y="1015411"/>
                    <a:pt x="425450" y="1015411"/>
                  </a:cubicBezTo>
                  <a:cubicBezTo>
                    <a:pt x="426720" y="1015411"/>
                    <a:pt x="570230" y="939441"/>
                    <a:pt x="674370" y="904235"/>
                  </a:cubicBezTo>
                  <a:cubicBezTo>
                    <a:pt x="844550" y="848647"/>
                    <a:pt x="1120140" y="794911"/>
                    <a:pt x="1350010" y="756000"/>
                  </a:cubicBezTo>
                  <a:cubicBezTo>
                    <a:pt x="1588770" y="717088"/>
                    <a:pt x="1852930" y="704117"/>
                    <a:pt x="2082800" y="676323"/>
                  </a:cubicBezTo>
                  <a:cubicBezTo>
                    <a:pt x="2287270" y="652235"/>
                    <a:pt x="2592070" y="676323"/>
                    <a:pt x="2660650" y="602205"/>
                  </a:cubicBezTo>
                  <a:cubicBezTo>
                    <a:pt x="2684780" y="574411"/>
                    <a:pt x="2674620" y="541058"/>
                    <a:pt x="2687320" y="504000"/>
                  </a:cubicBezTo>
                  <a:cubicBezTo>
                    <a:pt x="2707640" y="450264"/>
                    <a:pt x="2743200" y="372441"/>
                    <a:pt x="2778760" y="315000"/>
                  </a:cubicBezTo>
                  <a:cubicBezTo>
                    <a:pt x="2814320" y="259411"/>
                    <a:pt x="2854960" y="207529"/>
                    <a:pt x="2898140" y="164912"/>
                  </a:cubicBezTo>
                  <a:cubicBezTo>
                    <a:pt x="2941320" y="122294"/>
                    <a:pt x="2989580" y="87088"/>
                    <a:pt x="3039110" y="61147"/>
                  </a:cubicBezTo>
                  <a:cubicBezTo>
                    <a:pt x="3087370" y="35206"/>
                    <a:pt x="3140710" y="16676"/>
                    <a:pt x="3192780" y="7412"/>
                  </a:cubicBezTo>
                  <a:cubicBezTo>
                    <a:pt x="3243580" y="0"/>
                    <a:pt x="3350260" y="11117"/>
                    <a:pt x="3350260" y="11117"/>
                  </a:cubicBezTo>
                  <a:cubicBezTo>
                    <a:pt x="3350260" y="11117"/>
                    <a:pt x="3644900" y="70412"/>
                    <a:pt x="3823970" y="100059"/>
                  </a:cubicBezTo>
                  <a:cubicBezTo>
                    <a:pt x="4055110" y="137117"/>
                    <a:pt x="4359910" y="187147"/>
                    <a:pt x="4621530" y="209382"/>
                  </a:cubicBezTo>
                  <a:cubicBezTo>
                    <a:pt x="4871720" y="231617"/>
                    <a:pt x="5114290" y="224206"/>
                    <a:pt x="5360670" y="239029"/>
                  </a:cubicBezTo>
                  <a:cubicBezTo>
                    <a:pt x="5608320" y="253853"/>
                    <a:pt x="5854700" y="285353"/>
                    <a:pt x="6104890" y="296470"/>
                  </a:cubicBezTo>
                  <a:cubicBezTo>
                    <a:pt x="6356350" y="305735"/>
                    <a:pt x="6644640" y="300176"/>
                    <a:pt x="6863080" y="298323"/>
                  </a:cubicBezTo>
                  <a:cubicBezTo>
                    <a:pt x="7029450" y="296470"/>
                    <a:pt x="7298690" y="289059"/>
                    <a:pt x="7302500" y="289059"/>
                  </a:cubicBezTo>
                  <a:cubicBezTo>
                    <a:pt x="7303770" y="289059"/>
                    <a:pt x="7358380" y="298323"/>
                    <a:pt x="7387590" y="303882"/>
                  </a:cubicBezTo>
                  <a:cubicBezTo>
                    <a:pt x="7415530" y="309441"/>
                    <a:pt x="7470140" y="318706"/>
                    <a:pt x="7471410" y="318706"/>
                  </a:cubicBezTo>
                  <a:cubicBezTo>
                    <a:pt x="7472680" y="318706"/>
                    <a:pt x="7524750" y="348353"/>
                    <a:pt x="7551420" y="363176"/>
                  </a:cubicBezTo>
                  <a:cubicBezTo>
                    <a:pt x="7576820" y="378000"/>
                    <a:pt x="7628890" y="405794"/>
                    <a:pt x="7630160" y="405794"/>
                  </a:cubicBezTo>
                  <a:cubicBezTo>
                    <a:pt x="7630160" y="407647"/>
                    <a:pt x="7630160" y="407647"/>
                    <a:pt x="7630160" y="407647"/>
                  </a:cubicBezTo>
                  <a:cubicBezTo>
                    <a:pt x="7631430" y="407647"/>
                    <a:pt x="7677150" y="453970"/>
                    <a:pt x="7700010" y="478058"/>
                  </a:cubicBezTo>
                  <a:cubicBezTo>
                    <a:pt x="7724140" y="500294"/>
                    <a:pt x="7769860" y="546617"/>
                    <a:pt x="7769860" y="548470"/>
                  </a:cubicBezTo>
                  <a:cubicBezTo>
                    <a:pt x="7771130" y="548470"/>
                    <a:pt x="7807960" y="609617"/>
                    <a:pt x="7827010" y="641117"/>
                  </a:cubicBezTo>
                  <a:cubicBezTo>
                    <a:pt x="7844790" y="670764"/>
                    <a:pt x="7882890" y="731911"/>
                    <a:pt x="7882890" y="733764"/>
                  </a:cubicBezTo>
                  <a:cubicBezTo>
                    <a:pt x="7884160" y="735617"/>
                    <a:pt x="7909560" y="806029"/>
                    <a:pt x="7922260" y="843088"/>
                  </a:cubicBezTo>
                  <a:cubicBezTo>
                    <a:pt x="7936230" y="880147"/>
                    <a:pt x="7961630" y="950558"/>
                    <a:pt x="7961630" y="952411"/>
                  </a:cubicBezTo>
                  <a:cubicBezTo>
                    <a:pt x="7962900" y="954264"/>
                    <a:pt x="7975600" y="1033941"/>
                    <a:pt x="7981950" y="1072852"/>
                  </a:cubicBezTo>
                  <a:cubicBezTo>
                    <a:pt x="7988300" y="1111764"/>
                    <a:pt x="7978140" y="1161794"/>
                    <a:pt x="8001000" y="1187735"/>
                  </a:cubicBezTo>
                  <a:cubicBezTo>
                    <a:pt x="8058150" y="1252588"/>
                    <a:pt x="8295640" y="1176617"/>
                    <a:pt x="8464550" y="1185882"/>
                  </a:cubicBezTo>
                  <a:cubicBezTo>
                    <a:pt x="8667750" y="1195146"/>
                    <a:pt x="8930640" y="1222941"/>
                    <a:pt x="9140190" y="1252588"/>
                  </a:cubicBezTo>
                  <a:cubicBezTo>
                    <a:pt x="9323070" y="1278529"/>
                    <a:pt x="9559290" y="1347087"/>
                    <a:pt x="9652000" y="1345235"/>
                  </a:cubicBezTo>
                  <a:cubicBezTo>
                    <a:pt x="9687560" y="1345235"/>
                    <a:pt x="9723120" y="1330411"/>
                    <a:pt x="9724390" y="1330411"/>
                  </a:cubicBezTo>
                  <a:cubicBezTo>
                    <a:pt x="9724390" y="1330411"/>
                    <a:pt x="9782810" y="1347087"/>
                    <a:pt x="9812020" y="1354499"/>
                  </a:cubicBezTo>
                  <a:cubicBezTo>
                    <a:pt x="9839960" y="1361911"/>
                    <a:pt x="9897110" y="1376735"/>
                    <a:pt x="9898380" y="1376735"/>
                  </a:cubicBezTo>
                  <a:cubicBezTo>
                    <a:pt x="9899650" y="1376735"/>
                    <a:pt x="9951720" y="1411940"/>
                    <a:pt x="9979660" y="1428617"/>
                  </a:cubicBezTo>
                  <a:cubicBezTo>
                    <a:pt x="10006330" y="1445293"/>
                    <a:pt x="10058400" y="1480499"/>
                    <a:pt x="10059670" y="1480499"/>
                  </a:cubicBezTo>
                  <a:cubicBezTo>
                    <a:pt x="10060940" y="1482352"/>
                    <a:pt x="10106660" y="1534235"/>
                    <a:pt x="10129520" y="1560176"/>
                  </a:cubicBezTo>
                  <a:cubicBezTo>
                    <a:pt x="10152380" y="1586117"/>
                    <a:pt x="10198100" y="1637999"/>
                    <a:pt x="10199370" y="1639852"/>
                  </a:cubicBezTo>
                  <a:cubicBezTo>
                    <a:pt x="10200640" y="1639852"/>
                    <a:pt x="10236200" y="1706558"/>
                    <a:pt x="10253980" y="1739911"/>
                  </a:cubicBezTo>
                  <a:cubicBezTo>
                    <a:pt x="10271760" y="1773264"/>
                    <a:pt x="10308590" y="1839970"/>
                    <a:pt x="10308590" y="1841823"/>
                  </a:cubicBezTo>
                  <a:cubicBezTo>
                    <a:pt x="10309860" y="1841823"/>
                    <a:pt x="10332720" y="1919646"/>
                    <a:pt x="10345420" y="1958558"/>
                  </a:cubicBezTo>
                  <a:cubicBezTo>
                    <a:pt x="10358120" y="1997470"/>
                    <a:pt x="10382250" y="2073440"/>
                    <a:pt x="10382250" y="2075293"/>
                  </a:cubicBezTo>
                  <a:cubicBezTo>
                    <a:pt x="10382250" y="2077146"/>
                    <a:pt x="10392410" y="2160528"/>
                    <a:pt x="10398760" y="2201293"/>
                  </a:cubicBezTo>
                  <a:cubicBezTo>
                    <a:pt x="10403840" y="2243911"/>
                    <a:pt x="10415270" y="2327293"/>
                    <a:pt x="10415270" y="2329146"/>
                  </a:cubicBezTo>
                  <a:cubicBezTo>
                    <a:pt x="10415270" y="2330999"/>
                    <a:pt x="10411460" y="2414381"/>
                    <a:pt x="10410190" y="2456999"/>
                  </a:cubicBezTo>
                  <a:cubicBezTo>
                    <a:pt x="10407650" y="2499617"/>
                    <a:pt x="10405110" y="2584852"/>
                    <a:pt x="10405110" y="2586705"/>
                  </a:cubicBezTo>
                  <a:cubicBezTo>
                    <a:pt x="10405110" y="2588558"/>
                    <a:pt x="10387330" y="2668234"/>
                    <a:pt x="10378440" y="2708999"/>
                  </a:cubicBezTo>
                  <a:cubicBezTo>
                    <a:pt x="10370820" y="2749764"/>
                    <a:pt x="10353040" y="2831293"/>
                    <a:pt x="10353040" y="2833146"/>
                  </a:cubicBezTo>
                  <a:cubicBezTo>
                    <a:pt x="10353040" y="2833146"/>
                    <a:pt x="10322560" y="2905410"/>
                    <a:pt x="10307320" y="2942469"/>
                  </a:cubicBezTo>
                  <a:cubicBezTo>
                    <a:pt x="10292080" y="2979528"/>
                    <a:pt x="10262870" y="3051793"/>
                    <a:pt x="10262870" y="3053646"/>
                  </a:cubicBezTo>
                  <a:cubicBezTo>
                    <a:pt x="10261600" y="3055499"/>
                    <a:pt x="10214610" y="3124057"/>
                    <a:pt x="10200640" y="3144440"/>
                  </a:cubicBezTo>
                  <a:cubicBezTo>
                    <a:pt x="10193020" y="3155557"/>
                    <a:pt x="10184130" y="3162969"/>
                    <a:pt x="10184130" y="3168528"/>
                  </a:cubicBezTo>
                  <a:cubicBezTo>
                    <a:pt x="10184130" y="3172234"/>
                    <a:pt x="10187940" y="3175940"/>
                    <a:pt x="10187940" y="3175940"/>
                  </a:cubicBezTo>
                  <a:cubicBezTo>
                    <a:pt x="10187940" y="3177793"/>
                    <a:pt x="10210800" y="3255616"/>
                    <a:pt x="10223500" y="3294528"/>
                  </a:cubicBezTo>
                  <a:cubicBezTo>
                    <a:pt x="10234930" y="3333440"/>
                    <a:pt x="10257790" y="3411263"/>
                    <a:pt x="10259060" y="3413116"/>
                  </a:cubicBezTo>
                  <a:cubicBezTo>
                    <a:pt x="10259060" y="3414969"/>
                    <a:pt x="10267950" y="3498351"/>
                    <a:pt x="10273030" y="3540969"/>
                  </a:cubicBezTo>
                  <a:cubicBezTo>
                    <a:pt x="10278110" y="3581734"/>
                    <a:pt x="10288270" y="3665116"/>
                    <a:pt x="10288270" y="3666969"/>
                  </a:cubicBezTo>
                  <a:cubicBezTo>
                    <a:pt x="10288270" y="3668822"/>
                    <a:pt x="10284460" y="3754057"/>
                    <a:pt x="10281920" y="3796675"/>
                  </a:cubicBezTo>
                  <a:cubicBezTo>
                    <a:pt x="10280650" y="3839292"/>
                    <a:pt x="10275570" y="3922675"/>
                    <a:pt x="10275570" y="3924528"/>
                  </a:cubicBezTo>
                  <a:cubicBezTo>
                    <a:pt x="10275570" y="3926380"/>
                    <a:pt x="10257790" y="4007910"/>
                    <a:pt x="10248900" y="4048675"/>
                  </a:cubicBezTo>
                  <a:cubicBezTo>
                    <a:pt x="10240010" y="4089440"/>
                    <a:pt x="10222230" y="4169116"/>
                    <a:pt x="10220960" y="4170969"/>
                  </a:cubicBezTo>
                  <a:cubicBezTo>
                    <a:pt x="10220960" y="4172822"/>
                    <a:pt x="10190480" y="4243234"/>
                    <a:pt x="10175240" y="4280292"/>
                  </a:cubicBezTo>
                  <a:cubicBezTo>
                    <a:pt x="10158730" y="4317351"/>
                    <a:pt x="10128250" y="4389616"/>
                    <a:pt x="10128250" y="4389616"/>
                  </a:cubicBezTo>
                  <a:cubicBezTo>
                    <a:pt x="10128250" y="4389616"/>
                    <a:pt x="10128250" y="4389616"/>
                    <a:pt x="10128250" y="4391469"/>
                  </a:cubicBezTo>
                  <a:cubicBezTo>
                    <a:pt x="10126980" y="4391469"/>
                    <a:pt x="10086340" y="4450763"/>
                    <a:pt x="10064750" y="4480410"/>
                  </a:cubicBezTo>
                  <a:cubicBezTo>
                    <a:pt x="10043160" y="4510057"/>
                    <a:pt x="10002520" y="4569351"/>
                    <a:pt x="10001250" y="4571204"/>
                  </a:cubicBezTo>
                  <a:cubicBezTo>
                    <a:pt x="9999980" y="4573057"/>
                    <a:pt x="9950450" y="4615674"/>
                    <a:pt x="9925050" y="4636057"/>
                  </a:cubicBezTo>
                  <a:cubicBezTo>
                    <a:pt x="9899650" y="4658292"/>
                    <a:pt x="9850120" y="4700910"/>
                    <a:pt x="9848850" y="4702763"/>
                  </a:cubicBezTo>
                  <a:cubicBezTo>
                    <a:pt x="9847580" y="4702763"/>
                    <a:pt x="9792970" y="4726851"/>
                    <a:pt x="9763760" y="4739822"/>
                  </a:cubicBezTo>
                  <a:cubicBezTo>
                    <a:pt x="9735820" y="4750939"/>
                    <a:pt x="9679940" y="4776880"/>
                    <a:pt x="9678670" y="4776880"/>
                  </a:cubicBezTo>
                  <a:cubicBezTo>
                    <a:pt x="9678670" y="4776880"/>
                    <a:pt x="9620250" y="4780586"/>
                    <a:pt x="9591040" y="4782439"/>
                  </a:cubicBezTo>
                  <a:cubicBezTo>
                    <a:pt x="9561830" y="4784292"/>
                    <a:pt x="9504680" y="4789851"/>
                    <a:pt x="9502140" y="4789851"/>
                  </a:cubicBezTo>
                  <a:cubicBezTo>
                    <a:pt x="9497060" y="4789851"/>
                    <a:pt x="8845550" y="4954763"/>
                    <a:pt x="8602980" y="4982557"/>
                  </a:cubicBezTo>
                  <a:cubicBezTo>
                    <a:pt x="8440420" y="5001086"/>
                    <a:pt x="8234680" y="4934380"/>
                    <a:pt x="8192770" y="4988115"/>
                  </a:cubicBezTo>
                  <a:cubicBezTo>
                    <a:pt x="8177530" y="5008498"/>
                    <a:pt x="8191500" y="5045557"/>
                    <a:pt x="8186420" y="5069645"/>
                  </a:cubicBezTo>
                  <a:cubicBezTo>
                    <a:pt x="8182610" y="5090027"/>
                    <a:pt x="8172450" y="5104851"/>
                    <a:pt x="8168640" y="5123380"/>
                  </a:cubicBezTo>
                  <a:cubicBezTo>
                    <a:pt x="8163560" y="5141910"/>
                    <a:pt x="8164830" y="5160439"/>
                    <a:pt x="8159750" y="5180822"/>
                  </a:cubicBezTo>
                  <a:cubicBezTo>
                    <a:pt x="8150860" y="5212321"/>
                    <a:pt x="8129270" y="5247527"/>
                    <a:pt x="8116570" y="5282733"/>
                  </a:cubicBezTo>
                  <a:cubicBezTo>
                    <a:pt x="8103870" y="5317939"/>
                    <a:pt x="8093710" y="5362410"/>
                    <a:pt x="8081010" y="5390204"/>
                  </a:cubicBezTo>
                  <a:cubicBezTo>
                    <a:pt x="8072120" y="5408733"/>
                    <a:pt x="8060690" y="5416145"/>
                    <a:pt x="8053070" y="5432821"/>
                  </a:cubicBezTo>
                  <a:cubicBezTo>
                    <a:pt x="8044180" y="5447645"/>
                    <a:pt x="8041640" y="5466174"/>
                    <a:pt x="8031480" y="5482851"/>
                  </a:cubicBezTo>
                  <a:cubicBezTo>
                    <a:pt x="8016240" y="5506939"/>
                    <a:pt x="7988300" y="5532880"/>
                    <a:pt x="7969250" y="5558821"/>
                  </a:cubicBezTo>
                  <a:cubicBezTo>
                    <a:pt x="7948930" y="5586616"/>
                    <a:pt x="7929880" y="5625527"/>
                    <a:pt x="7912100" y="5644057"/>
                  </a:cubicBezTo>
                  <a:cubicBezTo>
                    <a:pt x="7899400" y="5658880"/>
                    <a:pt x="7886700" y="5660733"/>
                    <a:pt x="7875270" y="5671851"/>
                  </a:cubicBezTo>
                  <a:cubicBezTo>
                    <a:pt x="7863840" y="5682968"/>
                    <a:pt x="7857490" y="5697792"/>
                    <a:pt x="7843520" y="5708910"/>
                  </a:cubicBezTo>
                  <a:cubicBezTo>
                    <a:pt x="7824470" y="5725586"/>
                    <a:pt x="7792720" y="5736704"/>
                    <a:pt x="7768590" y="5751527"/>
                  </a:cubicBezTo>
                  <a:cubicBezTo>
                    <a:pt x="7743190" y="5768203"/>
                    <a:pt x="7716520" y="5795997"/>
                    <a:pt x="7696200" y="5807115"/>
                  </a:cubicBezTo>
                  <a:cubicBezTo>
                    <a:pt x="7680960" y="5814527"/>
                    <a:pt x="7668260" y="5810821"/>
                    <a:pt x="7655560" y="5816380"/>
                  </a:cubicBezTo>
                  <a:cubicBezTo>
                    <a:pt x="7641590" y="5820086"/>
                    <a:pt x="7632700" y="5833056"/>
                    <a:pt x="7617460" y="5836762"/>
                  </a:cubicBezTo>
                  <a:cubicBezTo>
                    <a:pt x="7595870" y="5844174"/>
                    <a:pt x="7562850" y="5838615"/>
                    <a:pt x="7536180" y="5842321"/>
                  </a:cubicBezTo>
                  <a:cubicBezTo>
                    <a:pt x="7508240" y="5846027"/>
                    <a:pt x="7481570" y="5858997"/>
                    <a:pt x="7454900" y="5858997"/>
                  </a:cubicBezTo>
                  <a:cubicBezTo>
                    <a:pt x="7430770" y="5860850"/>
                    <a:pt x="7395210" y="5851586"/>
                    <a:pt x="7382510" y="5851586"/>
                  </a:cubicBezTo>
                  <a:cubicBezTo>
                    <a:pt x="7378700" y="5851586"/>
                    <a:pt x="7376160" y="5851586"/>
                    <a:pt x="7373620" y="5851586"/>
                  </a:cubicBezTo>
                  <a:cubicBezTo>
                    <a:pt x="7372350" y="5851586"/>
                    <a:pt x="7372350" y="5849732"/>
                    <a:pt x="7369810" y="5849732"/>
                  </a:cubicBezTo>
                  <a:cubicBezTo>
                    <a:pt x="7346950" y="5844174"/>
                    <a:pt x="7199630" y="5823791"/>
                    <a:pt x="7082790" y="5816380"/>
                  </a:cubicBezTo>
                  <a:cubicBezTo>
                    <a:pt x="6899910" y="5803409"/>
                    <a:pt x="6609080" y="5810821"/>
                    <a:pt x="6381750" y="5801557"/>
                  </a:cubicBezTo>
                  <a:cubicBezTo>
                    <a:pt x="6164580" y="5790439"/>
                    <a:pt x="5967730" y="5771909"/>
                    <a:pt x="5744210" y="5758939"/>
                  </a:cubicBezTo>
                  <a:cubicBezTo>
                    <a:pt x="5496560" y="5744115"/>
                    <a:pt x="5218430" y="5729291"/>
                    <a:pt x="4958080" y="5721880"/>
                  </a:cubicBezTo>
                  <a:cubicBezTo>
                    <a:pt x="4699000" y="5716321"/>
                    <a:pt x="4447540" y="5720027"/>
                    <a:pt x="4185920" y="5720027"/>
                  </a:cubicBezTo>
                  <a:cubicBezTo>
                    <a:pt x="3917950" y="5721880"/>
                    <a:pt x="3630930" y="5723733"/>
                    <a:pt x="3368040" y="5725586"/>
                  </a:cubicBezTo>
                  <a:cubicBezTo>
                    <a:pt x="3122930" y="5725586"/>
                    <a:pt x="2903220" y="5731144"/>
                    <a:pt x="2659380" y="5725586"/>
                  </a:cubicBezTo>
                  <a:cubicBezTo>
                    <a:pt x="2396490" y="5718174"/>
                    <a:pt x="1846580" y="5682968"/>
                    <a:pt x="1844040" y="5682968"/>
                  </a:cubicBezTo>
                  <a:cubicBezTo>
                    <a:pt x="1844040" y="5682968"/>
                    <a:pt x="1844040" y="5682968"/>
                    <a:pt x="1842770" y="5682968"/>
                  </a:cubicBezTo>
                  <a:cubicBezTo>
                    <a:pt x="1841500" y="5682968"/>
                    <a:pt x="1784350" y="5675556"/>
                    <a:pt x="1753870" y="5673703"/>
                  </a:cubicBezTo>
                  <a:cubicBezTo>
                    <a:pt x="1724660" y="5669998"/>
                    <a:pt x="1666240" y="5664439"/>
                    <a:pt x="1664970" y="5662586"/>
                  </a:cubicBezTo>
                  <a:cubicBezTo>
                    <a:pt x="1663700" y="5662586"/>
                    <a:pt x="1609090" y="5636644"/>
                    <a:pt x="1579880" y="5623674"/>
                  </a:cubicBezTo>
                  <a:cubicBezTo>
                    <a:pt x="1551940" y="5608850"/>
                    <a:pt x="1496060" y="5582909"/>
                    <a:pt x="1494790" y="5582909"/>
                  </a:cubicBezTo>
                  <a:cubicBezTo>
                    <a:pt x="1494790" y="5582909"/>
                    <a:pt x="1445260" y="5536586"/>
                    <a:pt x="1419860" y="5514351"/>
                  </a:cubicBezTo>
                  <a:cubicBezTo>
                    <a:pt x="1394460" y="5490262"/>
                    <a:pt x="1344930" y="5445792"/>
                    <a:pt x="1343660" y="5445792"/>
                  </a:cubicBezTo>
                  <a:cubicBezTo>
                    <a:pt x="1342390" y="5443939"/>
                    <a:pt x="1301750" y="5382792"/>
                    <a:pt x="1281430" y="5351292"/>
                  </a:cubicBezTo>
                  <a:cubicBezTo>
                    <a:pt x="1259840" y="5319792"/>
                    <a:pt x="1219200" y="5260498"/>
                    <a:pt x="1219200" y="5258645"/>
                  </a:cubicBezTo>
                  <a:cubicBezTo>
                    <a:pt x="1217930" y="5256792"/>
                    <a:pt x="1188720" y="5182674"/>
                    <a:pt x="1173480" y="5145615"/>
                  </a:cubicBezTo>
                  <a:cubicBezTo>
                    <a:pt x="1158240" y="5108556"/>
                    <a:pt x="1129030" y="5034439"/>
                    <a:pt x="1127760" y="5034439"/>
                  </a:cubicBezTo>
                  <a:cubicBezTo>
                    <a:pt x="1127760" y="5034439"/>
                    <a:pt x="1127760" y="5034439"/>
                    <a:pt x="1127760" y="5032586"/>
                  </a:cubicBezTo>
                  <a:cubicBezTo>
                    <a:pt x="1127760" y="5032586"/>
                    <a:pt x="1111250" y="4951056"/>
                    <a:pt x="1102360" y="4908439"/>
                  </a:cubicBezTo>
                  <a:cubicBezTo>
                    <a:pt x="1094740" y="4867674"/>
                    <a:pt x="1076960" y="4786145"/>
                    <a:pt x="1076960" y="4784292"/>
                  </a:cubicBezTo>
                  <a:cubicBezTo>
                    <a:pt x="1076960" y="4782439"/>
                    <a:pt x="1074420" y="4697204"/>
                    <a:pt x="1073150" y="4652733"/>
                  </a:cubicBezTo>
                  <a:cubicBezTo>
                    <a:pt x="1071880" y="4610116"/>
                    <a:pt x="1068070" y="4524880"/>
                    <a:pt x="1069340" y="4523027"/>
                  </a:cubicBezTo>
                  <a:cubicBezTo>
                    <a:pt x="1069340" y="4523027"/>
                    <a:pt x="1083310" y="4487822"/>
                    <a:pt x="1075690" y="4471145"/>
                  </a:cubicBezTo>
                  <a:cubicBezTo>
                    <a:pt x="1045210" y="4406292"/>
                    <a:pt x="671830" y="4480410"/>
                    <a:pt x="508000" y="4339586"/>
                  </a:cubicBezTo>
                  <a:cubicBezTo>
                    <a:pt x="318770" y="4176528"/>
                    <a:pt x="59690" y="3742940"/>
                    <a:pt x="39370" y="3463146"/>
                  </a:cubicBezTo>
                  <a:cubicBezTo>
                    <a:pt x="24130" y="3235234"/>
                    <a:pt x="276860" y="2896146"/>
                    <a:pt x="261620" y="2805352"/>
                  </a:cubicBezTo>
                  <a:cubicBezTo>
                    <a:pt x="256540" y="2775705"/>
                    <a:pt x="219710" y="2759028"/>
                    <a:pt x="219710" y="2757175"/>
                  </a:cubicBezTo>
                  <a:cubicBezTo>
                    <a:pt x="218440" y="2757175"/>
                    <a:pt x="181610" y="2690470"/>
                    <a:pt x="163830" y="2657117"/>
                  </a:cubicBezTo>
                  <a:cubicBezTo>
                    <a:pt x="144780" y="2621911"/>
                    <a:pt x="109220" y="2557058"/>
                    <a:pt x="107950" y="2555205"/>
                  </a:cubicBezTo>
                  <a:cubicBezTo>
                    <a:pt x="107950" y="2553352"/>
                    <a:pt x="83820" y="2477381"/>
                    <a:pt x="71120" y="2438469"/>
                  </a:cubicBezTo>
                  <a:cubicBezTo>
                    <a:pt x="58420" y="2399558"/>
                    <a:pt x="34290" y="2321734"/>
                    <a:pt x="34290" y="2319881"/>
                  </a:cubicBezTo>
                  <a:cubicBezTo>
                    <a:pt x="33020" y="2318028"/>
                    <a:pt x="22860" y="2236499"/>
                    <a:pt x="16510" y="2193881"/>
                  </a:cubicBezTo>
                  <a:cubicBezTo>
                    <a:pt x="11430" y="2151264"/>
                    <a:pt x="0" y="2067882"/>
                    <a:pt x="0" y="2066028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94104" y="5143500"/>
            <a:ext cx="248335" cy="857172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00994" y="5405221"/>
            <a:ext cx="851171" cy="253413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42771" y="5737839"/>
            <a:ext cx="159408" cy="550223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54623" y="5905839"/>
            <a:ext cx="546371" cy="162667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004033" y="727710"/>
            <a:ext cx="214365" cy="73991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751019" y="953630"/>
            <a:ext cx="734737" cy="218748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562708" y="421248"/>
            <a:ext cx="127462" cy="439957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412265" y="555581"/>
            <a:ext cx="436877" cy="130068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056918" y="9511354"/>
            <a:ext cx="148508" cy="512600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881635" y="9667867"/>
            <a:ext cx="509012" cy="15154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631119" y="8993834"/>
            <a:ext cx="148508" cy="512600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55836" y="9150347"/>
            <a:ext cx="509012" cy="15154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2938" y="9226119"/>
            <a:ext cx="229719" cy="792915"/>
            <a:chOff x="0" y="0"/>
            <a:chExt cx="683260" cy="2358390"/>
          </a:xfrm>
        </p:grpSpPr>
        <p:sp>
          <p:nvSpPr>
            <p:cNvPr id="31" name="Freeform 3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01802" y="9468221"/>
            <a:ext cx="787365" cy="234416"/>
            <a:chOff x="0" y="0"/>
            <a:chExt cx="2341880" cy="697230"/>
          </a:xfrm>
        </p:grpSpPr>
        <p:sp>
          <p:nvSpPr>
            <p:cNvPr id="33" name="Freeform 3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4" name="Freeform 34"/>
          <p:cNvSpPr/>
          <p:nvPr/>
        </p:nvSpPr>
        <p:spPr>
          <a:xfrm>
            <a:off x="9419249" y="1670773"/>
            <a:ext cx="8066508" cy="8348261"/>
          </a:xfrm>
          <a:custGeom>
            <a:avLst/>
            <a:gdLst/>
            <a:ahLst/>
            <a:cxnLst/>
            <a:rect l="l" t="t" r="r" b="b"/>
            <a:pathLst>
              <a:path w="8066508" h="8348261">
                <a:moveTo>
                  <a:pt x="0" y="0"/>
                </a:moveTo>
                <a:lnTo>
                  <a:pt x="8066507" y="0"/>
                </a:lnTo>
                <a:lnTo>
                  <a:pt x="8066507" y="8348261"/>
                </a:lnTo>
                <a:lnTo>
                  <a:pt x="0" y="8348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5" name="TextBox 35"/>
          <p:cNvSpPr txBox="1"/>
          <p:nvPr/>
        </p:nvSpPr>
        <p:spPr>
          <a:xfrm>
            <a:off x="0" y="5046039"/>
            <a:ext cx="6611719" cy="391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MIMOSA: A handheld tissue scanning device designed for assessing skin integrity and evaluating wound treatment, with images securely uploaded to a protected portal.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1802" y="561824"/>
            <a:ext cx="9872294" cy="341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49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Google Search Results-Adult </a:t>
            </a:r>
          </a:p>
          <a:p>
            <a:pPr algn="l">
              <a:lnSpc>
                <a:spcPts val="9099"/>
              </a:lnSpc>
            </a:pPr>
            <a:r>
              <a:rPr lang="en-US" sz="649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Population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01802" y="9787734"/>
            <a:ext cx="661171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(MIMOSA Diagnostics., 2025)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0274" y="1028700"/>
            <a:ext cx="17467452" cy="9133658"/>
            <a:chOff x="0" y="0"/>
            <a:chExt cx="10788650" cy="5641340"/>
          </a:xfrm>
        </p:grpSpPr>
        <p:sp>
          <p:nvSpPr>
            <p:cNvPr id="3" name="Freeform 3"/>
            <p:cNvSpPr/>
            <p:nvPr/>
          </p:nvSpPr>
          <p:spPr>
            <a:xfrm>
              <a:off x="-59690" y="44450"/>
              <a:ext cx="10797540" cy="5549900"/>
            </a:xfrm>
            <a:custGeom>
              <a:avLst/>
              <a:gdLst/>
              <a:ahLst/>
              <a:cxnLst/>
              <a:rect l="l" t="t" r="r" b="b"/>
              <a:pathLst>
                <a:path w="10797540" h="5549900">
                  <a:moveTo>
                    <a:pt x="110490" y="2599690"/>
                  </a:moveTo>
                  <a:cubicBezTo>
                    <a:pt x="415290" y="2404110"/>
                    <a:pt x="95250" y="2038350"/>
                    <a:pt x="134620" y="1824990"/>
                  </a:cubicBezTo>
                  <a:cubicBezTo>
                    <a:pt x="175260" y="1609090"/>
                    <a:pt x="406400" y="1346200"/>
                    <a:pt x="609600" y="1233170"/>
                  </a:cubicBezTo>
                  <a:cubicBezTo>
                    <a:pt x="808990" y="1122680"/>
                    <a:pt x="1074420" y="1165860"/>
                    <a:pt x="1336040" y="1145540"/>
                  </a:cubicBezTo>
                  <a:cubicBezTo>
                    <a:pt x="1640840" y="1121410"/>
                    <a:pt x="2209800" y="1113790"/>
                    <a:pt x="2329180" y="1107440"/>
                  </a:cubicBezTo>
                  <a:cubicBezTo>
                    <a:pt x="2355850" y="1106170"/>
                    <a:pt x="2374900" y="1112520"/>
                    <a:pt x="2377440" y="1104900"/>
                  </a:cubicBezTo>
                  <a:cubicBezTo>
                    <a:pt x="2379980" y="1097280"/>
                    <a:pt x="2348230" y="1078230"/>
                    <a:pt x="2332990" y="1055370"/>
                  </a:cubicBezTo>
                  <a:cubicBezTo>
                    <a:pt x="2310130" y="1022350"/>
                    <a:pt x="2278380" y="965200"/>
                    <a:pt x="2260600" y="916940"/>
                  </a:cubicBezTo>
                  <a:cubicBezTo>
                    <a:pt x="2241550" y="867410"/>
                    <a:pt x="2228850" y="815340"/>
                    <a:pt x="2222500" y="764540"/>
                  </a:cubicBezTo>
                  <a:cubicBezTo>
                    <a:pt x="2216150" y="712470"/>
                    <a:pt x="2216150" y="657860"/>
                    <a:pt x="2222500" y="607060"/>
                  </a:cubicBezTo>
                  <a:cubicBezTo>
                    <a:pt x="2228850" y="554990"/>
                    <a:pt x="2241550" y="502920"/>
                    <a:pt x="2260600" y="454660"/>
                  </a:cubicBezTo>
                  <a:cubicBezTo>
                    <a:pt x="2278380" y="405130"/>
                    <a:pt x="2303780" y="358140"/>
                    <a:pt x="2332990" y="314960"/>
                  </a:cubicBezTo>
                  <a:cubicBezTo>
                    <a:pt x="2363470" y="271780"/>
                    <a:pt x="2399030" y="231140"/>
                    <a:pt x="2438400" y="196850"/>
                  </a:cubicBezTo>
                  <a:cubicBezTo>
                    <a:pt x="2476500" y="162560"/>
                    <a:pt x="2520950" y="132080"/>
                    <a:pt x="2566670" y="107950"/>
                  </a:cubicBezTo>
                  <a:cubicBezTo>
                    <a:pt x="2613660" y="83820"/>
                    <a:pt x="2663190" y="64770"/>
                    <a:pt x="2713990" y="52070"/>
                  </a:cubicBezTo>
                  <a:cubicBezTo>
                    <a:pt x="2764790" y="39370"/>
                    <a:pt x="2799080" y="36830"/>
                    <a:pt x="2870200" y="33020"/>
                  </a:cubicBezTo>
                  <a:cubicBezTo>
                    <a:pt x="3018790" y="24130"/>
                    <a:pt x="3321050" y="38100"/>
                    <a:pt x="3562350" y="38100"/>
                  </a:cubicBezTo>
                  <a:cubicBezTo>
                    <a:pt x="3826510" y="38100"/>
                    <a:pt x="4119880" y="34290"/>
                    <a:pt x="4392930" y="30480"/>
                  </a:cubicBezTo>
                  <a:cubicBezTo>
                    <a:pt x="4658360" y="27940"/>
                    <a:pt x="4917440" y="22860"/>
                    <a:pt x="5181600" y="19050"/>
                  </a:cubicBezTo>
                  <a:cubicBezTo>
                    <a:pt x="5447030" y="15240"/>
                    <a:pt x="5720080" y="5080"/>
                    <a:pt x="5980430" y="6350"/>
                  </a:cubicBezTo>
                  <a:cubicBezTo>
                    <a:pt x="6229350" y="7620"/>
                    <a:pt x="6475730" y="0"/>
                    <a:pt x="6711950" y="24130"/>
                  </a:cubicBezTo>
                  <a:cubicBezTo>
                    <a:pt x="6935470" y="46990"/>
                    <a:pt x="7171690" y="35560"/>
                    <a:pt x="7362190" y="142240"/>
                  </a:cubicBezTo>
                  <a:cubicBezTo>
                    <a:pt x="7571740" y="259080"/>
                    <a:pt x="7848600" y="513080"/>
                    <a:pt x="7894320" y="737870"/>
                  </a:cubicBezTo>
                  <a:cubicBezTo>
                    <a:pt x="7940040" y="962660"/>
                    <a:pt x="7752080" y="1351280"/>
                    <a:pt x="7635240" y="1493520"/>
                  </a:cubicBezTo>
                  <a:cubicBezTo>
                    <a:pt x="7566660" y="1576070"/>
                    <a:pt x="7393940" y="1610360"/>
                    <a:pt x="7399020" y="1628140"/>
                  </a:cubicBezTo>
                  <a:cubicBezTo>
                    <a:pt x="7401560" y="1638300"/>
                    <a:pt x="7439660" y="1629410"/>
                    <a:pt x="7480300" y="1631950"/>
                  </a:cubicBezTo>
                  <a:cubicBezTo>
                    <a:pt x="7600950" y="1640840"/>
                    <a:pt x="7952740" y="1686560"/>
                    <a:pt x="8192770" y="1706880"/>
                  </a:cubicBezTo>
                  <a:cubicBezTo>
                    <a:pt x="8435340" y="1728470"/>
                    <a:pt x="8736330" y="1750060"/>
                    <a:pt x="8930640" y="1756410"/>
                  </a:cubicBezTo>
                  <a:cubicBezTo>
                    <a:pt x="9055100" y="1760220"/>
                    <a:pt x="9237980" y="1755140"/>
                    <a:pt x="9239250" y="1755140"/>
                  </a:cubicBezTo>
                  <a:cubicBezTo>
                    <a:pt x="9240520" y="1755140"/>
                    <a:pt x="9296400" y="1762760"/>
                    <a:pt x="9324340" y="1766570"/>
                  </a:cubicBezTo>
                  <a:cubicBezTo>
                    <a:pt x="9353550" y="1770380"/>
                    <a:pt x="9409430" y="1778000"/>
                    <a:pt x="9410700" y="1778000"/>
                  </a:cubicBezTo>
                  <a:cubicBezTo>
                    <a:pt x="9411970" y="1778000"/>
                    <a:pt x="9464040" y="1799590"/>
                    <a:pt x="9490710" y="1809750"/>
                  </a:cubicBezTo>
                  <a:cubicBezTo>
                    <a:pt x="9517380" y="1819910"/>
                    <a:pt x="9569450" y="1840230"/>
                    <a:pt x="9570720" y="1841500"/>
                  </a:cubicBezTo>
                  <a:cubicBezTo>
                    <a:pt x="9571990" y="1841500"/>
                    <a:pt x="9617710" y="1874520"/>
                    <a:pt x="9641840" y="1891030"/>
                  </a:cubicBezTo>
                  <a:cubicBezTo>
                    <a:pt x="9664700" y="1907540"/>
                    <a:pt x="9711690" y="1939290"/>
                    <a:pt x="9711690" y="1940560"/>
                  </a:cubicBezTo>
                  <a:cubicBezTo>
                    <a:pt x="9712960" y="1941830"/>
                    <a:pt x="9749790" y="1983740"/>
                    <a:pt x="9768840" y="2005330"/>
                  </a:cubicBezTo>
                  <a:cubicBezTo>
                    <a:pt x="9787890" y="2026920"/>
                    <a:pt x="9824720" y="2070100"/>
                    <a:pt x="9824720" y="2071370"/>
                  </a:cubicBezTo>
                  <a:cubicBezTo>
                    <a:pt x="9825990" y="2071370"/>
                    <a:pt x="9851390" y="2122170"/>
                    <a:pt x="9864090" y="2147570"/>
                  </a:cubicBezTo>
                  <a:cubicBezTo>
                    <a:pt x="9878060" y="2172970"/>
                    <a:pt x="9903460" y="2223770"/>
                    <a:pt x="9903460" y="2223770"/>
                  </a:cubicBezTo>
                  <a:cubicBezTo>
                    <a:pt x="9904730" y="2225040"/>
                    <a:pt x="9917430" y="2280920"/>
                    <a:pt x="9923780" y="2308860"/>
                  </a:cubicBezTo>
                  <a:cubicBezTo>
                    <a:pt x="9930130" y="2336800"/>
                    <a:pt x="9942830" y="2391410"/>
                    <a:pt x="9942830" y="2392680"/>
                  </a:cubicBezTo>
                  <a:cubicBezTo>
                    <a:pt x="9944100" y="2393950"/>
                    <a:pt x="9942830" y="2462530"/>
                    <a:pt x="9942830" y="2479040"/>
                  </a:cubicBezTo>
                  <a:cubicBezTo>
                    <a:pt x="9942830" y="2484120"/>
                    <a:pt x="9941560" y="2489200"/>
                    <a:pt x="9942830" y="2490470"/>
                  </a:cubicBezTo>
                  <a:cubicBezTo>
                    <a:pt x="9942830" y="2491740"/>
                    <a:pt x="9944100" y="2490470"/>
                    <a:pt x="9946640" y="2490470"/>
                  </a:cubicBezTo>
                  <a:cubicBezTo>
                    <a:pt x="9959340" y="2490470"/>
                    <a:pt x="10076180" y="2489200"/>
                    <a:pt x="10077450" y="2489200"/>
                  </a:cubicBezTo>
                  <a:cubicBezTo>
                    <a:pt x="10078720" y="2489200"/>
                    <a:pt x="10134600" y="2495550"/>
                    <a:pt x="10163810" y="2498090"/>
                  </a:cubicBezTo>
                  <a:cubicBezTo>
                    <a:pt x="10191750" y="2501900"/>
                    <a:pt x="10248900" y="2508250"/>
                    <a:pt x="10250170" y="2508250"/>
                  </a:cubicBezTo>
                  <a:cubicBezTo>
                    <a:pt x="10250170" y="2509520"/>
                    <a:pt x="10303510" y="2528570"/>
                    <a:pt x="10331450" y="2538730"/>
                  </a:cubicBezTo>
                  <a:cubicBezTo>
                    <a:pt x="10358120" y="2548890"/>
                    <a:pt x="10411460" y="2569210"/>
                    <a:pt x="10412730" y="2569210"/>
                  </a:cubicBezTo>
                  <a:cubicBezTo>
                    <a:pt x="10414000" y="2570480"/>
                    <a:pt x="10459720" y="2602230"/>
                    <a:pt x="10483850" y="2618740"/>
                  </a:cubicBezTo>
                  <a:cubicBezTo>
                    <a:pt x="10507980" y="2635250"/>
                    <a:pt x="10554970" y="2667000"/>
                    <a:pt x="10556240" y="2667000"/>
                  </a:cubicBezTo>
                  <a:cubicBezTo>
                    <a:pt x="10557510" y="2668270"/>
                    <a:pt x="10594340" y="2710180"/>
                    <a:pt x="10614660" y="2731770"/>
                  </a:cubicBezTo>
                  <a:cubicBezTo>
                    <a:pt x="10633710" y="2753360"/>
                    <a:pt x="10671810" y="2795270"/>
                    <a:pt x="10671810" y="2796540"/>
                  </a:cubicBezTo>
                  <a:cubicBezTo>
                    <a:pt x="10673080" y="2797810"/>
                    <a:pt x="10699750" y="2848610"/>
                    <a:pt x="10712450" y="2874010"/>
                  </a:cubicBezTo>
                  <a:cubicBezTo>
                    <a:pt x="10726420" y="2899410"/>
                    <a:pt x="10753090" y="2948940"/>
                    <a:pt x="10753090" y="2950210"/>
                  </a:cubicBezTo>
                  <a:cubicBezTo>
                    <a:pt x="10754360" y="2951480"/>
                    <a:pt x="10768330" y="3006090"/>
                    <a:pt x="10774680" y="3034030"/>
                  </a:cubicBezTo>
                  <a:cubicBezTo>
                    <a:pt x="10782300" y="3063240"/>
                    <a:pt x="10796270" y="3117850"/>
                    <a:pt x="10796270" y="3119120"/>
                  </a:cubicBezTo>
                  <a:cubicBezTo>
                    <a:pt x="10796270" y="3120390"/>
                    <a:pt x="10796270" y="3176270"/>
                    <a:pt x="10796270" y="3205480"/>
                  </a:cubicBezTo>
                  <a:cubicBezTo>
                    <a:pt x="10796270" y="3234690"/>
                    <a:pt x="10797540" y="3291840"/>
                    <a:pt x="10797540" y="3293110"/>
                  </a:cubicBezTo>
                  <a:cubicBezTo>
                    <a:pt x="10797540" y="3294380"/>
                    <a:pt x="10783570" y="3348990"/>
                    <a:pt x="10777220" y="3376930"/>
                  </a:cubicBezTo>
                  <a:cubicBezTo>
                    <a:pt x="10769600" y="3404870"/>
                    <a:pt x="10756900" y="3460750"/>
                    <a:pt x="10756900" y="3462020"/>
                  </a:cubicBezTo>
                  <a:cubicBezTo>
                    <a:pt x="10755630" y="3463290"/>
                    <a:pt x="10730230" y="3512820"/>
                    <a:pt x="10716260" y="3539490"/>
                  </a:cubicBezTo>
                  <a:cubicBezTo>
                    <a:pt x="10703560" y="3564890"/>
                    <a:pt x="10676890" y="3615690"/>
                    <a:pt x="10676890" y="3615690"/>
                  </a:cubicBezTo>
                  <a:cubicBezTo>
                    <a:pt x="10675620" y="3616960"/>
                    <a:pt x="10638790" y="3660140"/>
                    <a:pt x="10619740" y="3681730"/>
                  </a:cubicBezTo>
                  <a:cubicBezTo>
                    <a:pt x="10600690" y="3703320"/>
                    <a:pt x="10562590" y="3746500"/>
                    <a:pt x="10561320" y="3746500"/>
                  </a:cubicBezTo>
                  <a:cubicBezTo>
                    <a:pt x="10561320" y="3747770"/>
                    <a:pt x="10514330" y="3779520"/>
                    <a:pt x="10490200" y="3796030"/>
                  </a:cubicBezTo>
                  <a:cubicBezTo>
                    <a:pt x="10467340" y="3812540"/>
                    <a:pt x="10420350" y="3845560"/>
                    <a:pt x="10419080" y="3846830"/>
                  </a:cubicBezTo>
                  <a:cubicBezTo>
                    <a:pt x="10417810" y="3846830"/>
                    <a:pt x="10365740" y="3867150"/>
                    <a:pt x="10337800" y="3877310"/>
                  </a:cubicBezTo>
                  <a:cubicBezTo>
                    <a:pt x="10311130" y="3887470"/>
                    <a:pt x="10257790" y="3909060"/>
                    <a:pt x="10257790" y="3909060"/>
                  </a:cubicBezTo>
                  <a:cubicBezTo>
                    <a:pt x="10256520" y="3909060"/>
                    <a:pt x="10256520" y="3909060"/>
                    <a:pt x="10256520" y="3909060"/>
                  </a:cubicBezTo>
                  <a:cubicBezTo>
                    <a:pt x="10256520" y="3909060"/>
                    <a:pt x="10199370" y="3916680"/>
                    <a:pt x="10171430" y="3919220"/>
                  </a:cubicBezTo>
                  <a:cubicBezTo>
                    <a:pt x="10142220" y="3923030"/>
                    <a:pt x="10086340" y="3930650"/>
                    <a:pt x="10085070" y="3930650"/>
                  </a:cubicBezTo>
                  <a:cubicBezTo>
                    <a:pt x="10082530" y="3930650"/>
                    <a:pt x="9495790" y="4144010"/>
                    <a:pt x="9260840" y="4202430"/>
                  </a:cubicBezTo>
                  <a:cubicBezTo>
                    <a:pt x="9089390" y="4245610"/>
                    <a:pt x="8846820" y="4234180"/>
                    <a:pt x="8809990" y="4282440"/>
                  </a:cubicBezTo>
                  <a:cubicBezTo>
                    <a:pt x="8796020" y="4298950"/>
                    <a:pt x="8812530" y="4340860"/>
                    <a:pt x="8812530" y="4340860"/>
                  </a:cubicBezTo>
                  <a:cubicBezTo>
                    <a:pt x="8812530" y="4340860"/>
                    <a:pt x="8812530" y="4340860"/>
                    <a:pt x="8812530" y="4342130"/>
                  </a:cubicBezTo>
                  <a:cubicBezTo>
                    <a:pt x="8812530" y="4342130"/>
                    <a:pt x="8802370" y="4399280"/>
                    <a:pt x="8796020" y="4428490"/>
                  </a:cubicBezTo>
                  <a:cubicBezTo>
                    <a:pt x="8790940" y="4457700"/>
                    <a:pt x="8780780" y="4514850"/>
                    <a:pt x="8780780" y="4514850"/>
                  </a:cubicBezTo>
                  <a:cubicBezTo>
                    <a:pt x="8779510" y="4516120"/>
                    <a:pt x="8755380" y="4569460"/>
                    <a:pt x="8743950" y="4596130"/>
                  </a:cubicBezTo>
                  <a:cubicBezTo>
                    <a:pt x="8731250" y="4622800"/>
                    <a:pt x="8707120" y="4674870"/>
                    <a:pt x="8707120" y="4676140"/>
                  </a:cubicBezTo>
                  <a:cubicBezTo>
                    <a:pt x="8705850" y="4677410"/>
                    <a:pt x="8670290" y="4723130"/>
                    <a:pt x="8652510" y="4745990"/>
                  </a:cubicBezTo>
                  <a:cubicBezTo>
                    <a:pt x="8633460" y="4768850"/>
                    <a:pt x="8597900" y="4814570"/>
                    <a:pt x="8596630" y="4815840"/>
                  </a:cubicBezTo>
                  <a:cubicBezTo>
                    <a:pt x="8596630" y="4815840"/>
                    <a:pt x="8550910" y="4851400"/>
                    <a:pt x="8526780" y="4869180"/>
                  </a:cubicBezTo>
                  <a:cubicBezTo>
                    <a:pt x="8503920" y="4888230"/>
                    <a:pt x="8458200" y="4923790"/>
                    <a:pt x="8456930" y="4923790"/>
                  </a:cubicBezTo>
                  <a:cubicBezTo>
                    <a:pt x="8456930" y="4923790"/>
                    <a:pt x="8403590" y="4947920"/>
                    <a:pt x="8376920" y="4959350"/>
                  </a:cubicBezTo>
                  <a:cubicBezTo>
                    <a:pt x="8350250" y="4972050"/>
                    <a:pt x="8296910" y="4994910"/>
                    <a:pt x="8295640" y="4996180"/>
                  </a:cubicBezTo>
                  <a:cubicBezTo>
                    <a:pt x="8294370" y="4996180"/>
                    <a:pt x="8237220" y="5006340"/>
                    <a:pt x="8208010" y="5011420"/>
                  </a:cubicBezTo>
                  <a:cubicBezTo>
                    <a:pt x="8180070" y="5016500"/>
                    <a:pt x="8122920" y="5026660"/>
                    <a:pt x="8121650" y="5026660"/>
                  </a:cubicBezTo>
                  <a:cubicBezTo>
                    <a:pt x="8120380" y="5026660"/>
                    <a:pt x="8063230" y="5022850"/>
                    <a:pt x="8032750" y="5021580"/>
                  </a:cubicBezTo>
                  <a:cubicBezTo>
                    <a:pt x="8003540" y="5019040"/>
                    <a:pt x="7946390" y="5015230"/>
                    <a:pt x="7945120" y="5015230"/>
                  </a:cubicBezTo>
                  <a:cubicBezTo>
                    <a:pt x="7938770" y="5015230"/>
                    <a:pt x="7472680" y="5100320"/>
                    <a:pt x="7242810" y="5151120"/>
                  </a:cubicBezTo>
                  <a:cubicBezTo>
                    <a:pt x="7018020" y="5200650"/>
                    <a:pt x="6809740" y="5269230"/>
                    <a:pt x="6578600" y="5317490"/>
                  </a:cubicBezTo>
                  <a:cubicBezTo>
                    <a:pt x="6330950" y="5369560"/>
                    <a:pt x="6056630" y="5416550"/>
                    <a:pt x="5800090" y="5445760"/>
                  </a:cubicBezTo>
                  <a:cubicBezTo>
                    <a:pt x="5554980" y="5473700"/>
                    <a:pt x="5308600" y="5482590"/>
                    <a:pt x="5072380" y="5491480"/>
                  </a:cubicBezTo>
                  <a:cubicBezTo>
                    <a:pt x="4850130" y="5500370"/>
                    <a:pt x="4641850" y="5494020"/>
                    <a:pt x="4419600" y="5502910"/>
                  </a:cubicBezTo>
                  <a:cubicBezTo>
                    <a:pt x="4189730" y="5511800"/>
                    <a:pt x="3836670" y="5549900"/>
                    <a:pt x="3718560" y="5546090"/>
                  </a:cubicBezTo>
                  <a:cubicBezTo>
                    <a:pt x="3679190" y="5544820"/>
                    <a:pt x="3665220" y="5538470"/>
                    <a:pt x="3638550" y="5537200"/>
                  </a:cubicBezTo>
                  <a:cubicBezTo>
                    <a:pt x="3611880" y="5534660"/>
                    <a:pt x="3578860" y="5539740"/>
                    <a:pt x="3557270" y="5535930"/>
                  </a:cubicBezTo>
                  <a:cubicBezTo>
                    <a:pt x="3542030" y="5533390"/>
                    <a:pt x="3531870" y="5525770"/>
                    <a:pt x="3519170" y="5521960"/>
                  </a:cubicBezTo>
                  <a:cubicBezTo>
                    <a:pt x="3506470" y="5519420"/>
                    <a:pt x="3493770" y="5521960"/>
                    <a:pt x="3478530" y="5518150"/>
                  </a:cubicBezTo>
                  <a:cubicBezTo>
                    <a:pt x="3458210" y="5511800"/>
                    <a:pt x="3431540" y="5492750"/>
                    <a:pt x="3406140" y="5482590"/>
                  </a:cubicBezTo>
                  <a:cubicBezTo>
                    <a:pt x="3380740" y="5472430"/>
                    <a:pt x="3348990" y="5467350"/>
                    <a:pt x="3329940" y="5457190"/>
                  </a:cubicBezTo>
                  <a:cubicBezTo>
                    <a:pt x="3315970" y="5449570"/>
                    <a:pt x="3309620" y="5438140"/>
                    <a:pt x="3298190" y="5431790"/>
                  </a:cubicBezTo>
                  <a:cubicBezTo>
                    <a:pt x="3286760" y="5424170"/>
                    <a:pt x="3274060" y="5422900"/>
                    <a:pt x="3261360" y="5414010"/>
                  </a:cubicBezTo>
                  <a:cubicBezTo>
                    <a:pt x="3243580" y="5401310"/>
                    <a:pt x="3223260" y="5375910"/>
                    <a:pt x="3202940" y="5358130"/>
                  </a:cubicBezTo>
                  <a:cubicBezTo>
                    <a:pt x="3182620" y="5340350"/>
                    <a:pt x="3154680" y="5325110"/>
                    <a:pt x="3139440" y="5308600"/>
                  </a:cubicBezTo>
                  <a:cubicBezTo>
                    <a:pt x="3129280" y="5297170"/>
                    <a:pt x="3125470" y="5285740"/>
                    <a:pt x="3116580" y="5274310"/>
                  </a:cubicBezTo>
                  <a:cubicBezTo>
                    <a:pt x="3108960" y="5264150"/>
                    <a:pt x="3097530" y="5259070"/>
                    <a:pt x="3087370" y="5246370"/>
                  </a:cubicBezTo>
                  <a:cubicBezTo>
                    <a:pt x="3074670" y="5228590"/>
                    <a:pt x="3064510" y="5198110"/>
                    <a:pt x="3050540" y="5175250"/>
                  </a:cubicBezTo>
                  <a:cubicBezTo>
                    <a:pt x="3036570" y="5152390"/>
                    <a:pt x="3014980" y="5128260"/>
                    <a:pt x="3006090" y="5107940"/>
                  </a:cubicBezTo>
                  <a:cubicBezTo>
                    <a:pt x="2999740" y="5093970"/>
                    <a:pt x="3001010" y="5081270"/>
                    <a:pt x="2995930" y="5068570"/>
                  </a:cubicBezTo>
                  <a:cubicBezTo>
                    <a:pt x="2990850" y="5055870"/>
                    <a:pt x="2981960" y="5046980"/>
                    <a:pt x="2976880" y="5033010"/>
                  </a:cubicBezTo>
                  <a:cubicBezTo>
                    <a:pt x="2970530" y="5011420"/>
                    <a:pt x="2969260" y="4973320"/>
                    <a:pt x="2965450" y="4953000"/>
                  </a:cubicBezTo>
                  <a:cubicBezTo>
                    <a:pt x="2961640" y="4939030"/>
                    <a:pt x="2967990" y="4928870"/>
                    <a:pt x="2955290" y="4917440"/>
                  </a:cubicBezTo>
                  <a:cubicBezTo>
                    <a:pt x="2910840" y="4878070"/>
                    <a:pt x="2453640" y="4834890"/>
                    <a:pt x="2448560" y="4834890"/>
                  </a:cubicBezTo>
                  <a:cubicBezTo>
                    <a:pt x="2448560" y="4834890"/>
                    <a:pt x="2393950" y="4855210"/>
                    <a:pt x="2367280" y="4866640"/>
                  </a:cubicBezTo>
                  <a:cubicBezTo>
                    <a:pt x="2340610" y="4876800"/>
                    <a:pt x="2287270" y="4897120"/>
                    <a:pt x="2286000" y="4897120"/>
                  </a:cubicBezTo>
                  <a:cubicBezTo>
                    <a:pt x="2286000" y="4897120"/>
                    <a:pt x="2286000" y="4897120"/>
                    <a:pt x="2286000" y="4898390"/>
                  </a:cubicBezTo>
                  <a:cubicBezTo>
                    <a:pt x="2284730" y="4898390"/>
                    <a:pt x="2227580" y="4904740"/>
                    <a:pt x="2199640" y="4908550"/>
                  </a:cubicBezTo>
                  <a:cubicBezTo>
                    <a:pt x="2170430" y="4912360"/>
                    <a:pt x="2113280" y="4919980"/>
                    <a:pt x="2112010" y="4919980"/>
                  </a:cubicBezTo>
                  <a:cubicBezTo>
                    <a:pt x="2110740" y="4919980"/>
                    <a:pt x="2054860" y="4913630"/>
                    <a:pt x="2025650" y="4909820"/>
                  </a:cubicBezTo>
                  <a:cubicBezTo>
                    <a:pt x="1996440" y="4906010"/>
                    <a:pt x="1939290" y="4899660"/>
                    <a:pt x="1939290" y="4899660"/>
                  </a:cubicBezTo>
                  <a:cubicBezTo>
                    <a:pt x="1938020" y="4899660"/>
                    <a:pt x="1884680" y="4879340"/>
                    <a:pt x="1856740" y="4869180"/>
                  </a:cubicBezTo>
                  <a:cubicBezTo>
                    <a:pt x="1830070" y="4859020"/>
                    <a:pt x="1775460" y="4838700"/>
                    <a:pt x="1775460" y="4838700"/>
                  </a:cubicBezTo>
                  <a:cubicBezTo>
                    <a:pt x="1774190" y="4837430"/>
                    <a:pt x="1727200" y="4805680"/>
                    <a:pt x="1703070" y="4789170"/>
                  </a:cubicBezTo>
                  <a:cubicBezTo>
                    <a:pt x="1678940" y="4772660"/>
                    <a:pt x="1631950" y="4740910"/>
                    <a:pt x="1630680" y="4739640"/>
                  </a:cubicBezTo>
                  <a:cubicBezTo>
                    <a:pt x="1629410" y="4739640"/>
                    <a:pt x="1591310" y="4696460"/>
                    <a:pt x="1572260" y="4674870"/>
                  </a:cubicBezTo>
                  <a:cubicBezTo>
                    <a:pt x="1553210" y="4653280"/>
                    <a:pt x="1515110" y="4611370"/>
                    <a:pt x="1513840" y="4610100"/>
                  </a:cubicBezTo>
                  <a:cubicBezTo>
                    <a:pt x="1513840" y="4608830"/>
                    <a:pt x="1487170" y="4558030"/>
                    <a:pt x="1473200" y="4532630"/>
                  </a:cubicBezTo>
                  <a:cubicBezTo>
                    <a:pt x="1459230" y="4507230"/>
                    <a:pt x="1432560" y="4456430"/>
                    <a:pt x="1432560" y="4455160"/>
                  </a:cubicBezTo>
                  <a:cubicBezTo>
                    <a:pt x="1431290" y="4453890"/>
                    <a:pt x="1417320" y="4399280"/>
                    <a:pt x="1410970" y="4371340"/>
                  </a:cubicBezTo>
                  <a:cubicBezTo>
                    <a:pt x="1403350" y="4342130"/>
                    <a:pt x="1389380" y="4287520"/>
                    <a:pt x="1389380" y="4286250"/>
                  </a:cubicBezTo>
                  <a:cubicBezTo>
                    <a:pt x="1389380" y="4284980"/>
                    <a:pt x="1389380" y="4227830"/>
                    <a:pt x="1389380" y="4198620"/>
                  </a:cubicBezTo>
                  <a:cubicBezTo>
                    <a:pt x="1388110" y="4169410"/>
                    <a:pt x="1388110" y="4112260"/>
                    <a:pt x="1388110" y="4110990"/>
                  </a:cubicBezTo>
                  <a:cubicBezTo>
                    <a:pt x="1388110" y="4109720"/>
                    <a:pt x="1423670" y="4046220"/>
                    <a:pt x="1408430" y="4027170"/>
                  </a:cubicBezTo>
                  <a:cubicBezTo>
                    <a:pt x="1381760" y="3991610"/>
                    <a:pt x="1228090" y="4041140"/>
                    <a:pt x="1099820" y="4022090"/>
                  </a:cubicBezTo>
                  <a:cubicBezTo>
                    <a:pt x="873760" y="3987800"/>
                    <a:pt x="358140" y="3963670"/>
                    <a:pt x="187960" y="3751580"/>
                  </a:cubicBezTo>
                  <a:cubicBezTo>
                    <a:pt x="0" y="3516630"/>
                    <a:pt x="110490" y="2599690"/>
                    <a:pt x="110490" y="2599690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849805" y="6846938"/>
            <a:ext cx="1857633" cy="3440062"/>
          </a:xfrm>
          <a:custGeom>
            <a:avLst/>
            <a:gdLst/>
            <a:ahLst/>
            <a:cxnLst/>
            <a:rect l="l" t="t" r="r" b="b"/>
            <a:pathLst>
              <a:path w="1857633" h="3440062">
                <a:moveTo>
                  <a:pt x="0" y="0"/>
                </a:moveTo>
                <a:lnTo>
                  <a:pt x="1857634" y="0"/>
                </a:lnTo>
                <a:lnTo>
                  <a:pt x="1857634" y="3440062"/>
                </a:lnTo>
                <a:lnTo>
                  <a:pt x="0" y="3440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4565600" y="2923009"/>
            <a:ext cx="3722400" cy="3289671"/>
          </a:xfrm>
          <a:custGeom>
            <a:avLst/>
            <a:gdLst/>
            <a:ahLst/>
            <a:cxnLst/>
            <a:rect l="l" t="t" r="r" b="b"/>
            <a:pathLst>
              <a:path w="3722400" h="3289671">
                <a:moveTo>
                  <a:pt x="0" y="0"/>
                </a:moveTo>
                <a:lnTo>
                  <a:pt x="3722400" y="0"/>
                </a:lnTo>
                <a:lnTo>
                  <a:pt x="3722400" y="3289671"/>
                </a:lnTo>
                <a:lnTo>
                  <a:pt x="0" y="3289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3971687" y="7202991"/>
            <a:ext cx="2455113" cy="2126741"/>
          </a:xfrm>
          <a:custGeom>
            <a:avLst/>
            <a:gdLst/>
            <a:ahLst/>
            <a:cxnLst/>
            <a:rect l="l" t="t" r="r" b="b"/>
            <a:pathLst>
              <a:path w="2455113" h="2126741">
                <a:moveTo>
                  <a:pt x="0" y="0"/>
                </a:moveTo>
                <a:lnTo>
                  <a:pt x="2455113" y="0"/>
                </a:lnTo>
                <a:lnTo>
                  <a:pt x="2455113" y="2126741"/>
                </a:lnTo>
                <a:lnTo>
                  <a:pt x="0" y="2126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7" name="Group 7"/>
          <p:cNvGrpSpPr/>
          <p:nvPr/>
        </p:nvGrpSpPr>
        <p:grpSpPr>
          <a:xfrm>
            <a:off x="3420717" y="8792691"/>
            <a:ext cx="193265" cy="667088"/>
            <a:chOff x="0" y="0"/>
            <a:chExt cx="683260" cy="2358390"/>
          </a:xfrm>
        </p:grpSpPr>
        <p:sp>
          <p:nvSpPr>
            <p:cNvPr id="8" name="Freeform 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92607" y="8996373"/>
            <a:ext cx="662418" cy="197217"/>
            <a:chOff x="0" y="0"/>
            <a:chExt cx="2341880" cy="697230"/>
          </a:xfrm>
        </p:grpSpPr>
        <p:sp>
          <p:nvSpPr>
            <p:cNvPr id="10" name="Freeform 1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20166" y="9203265"/>
            <a:ext cx="136091" cy="469741"/>
            <a:chOff x="0" y="0"/>
            <a:chExt cx="683260" cy="2358390"/>
          </a:xfrm>
        </p:grpSpPr>
        <p:sp>
          <p:nvSpPr>
            <p:cNvPr id="12" name="Freeform 12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59538" y="9346691"/>
            <a:ext cx="466452" cy="138873"/>
            <a:chOff x="0" y="0"/>
            <a:chExt cx="2341880" cy="697230"/>
          </a:xfrm>
        </p:grpSpPr>
        <p:sp>
          <p:nvSpPr>
            <p:cNvPr id="14" name="Freeform 14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7971" y="2166394"/>
            <a:ext cx="279488" cy="964700"/>
            <a:chOff x="0" y="0"/>
            <a:chExt cx="683260" cy="2358390"/>
          </a:xfrm>
        </p:grpSpPr>
        <p:sp>
          <p:nvSpPr>
            <p:cNvPr id="16" name="Freeform 1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18092" y="2460947"/>
            <a:ext cx="957947" cy="285202"/>
            <a:chOff x="0" y="0"/>
            <a:chExt cx="2341880" cy="697230"/>
          </a:xfrm>
        </p:grpSpPr>
        <p:sp>
          <p:nvSpPr>
            <p:cNvPr id="18" name="Freeform 1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70241" y="2760141"/>
            <a:ext cx="196806" cy="679309"/>
            <a:chOff x="0" y="0"/>
            <a:chExt cx="683260" cy="2358390"/>
          </a:xfrm>
        </p:grpSpPr>
        <p:sp>
          <p:nvSpPr>
            <p:cNvPr id="20" name="Freeform 2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37952" y="2967555"/>
            <a:ext cx="674554" cy="200830"/>
            <a:chOff x="0" y="0"/>
            <a:chExt cx="2341880" cy="697230"/>
          </a:xfrm>
        </p:grpSpPr>
        <p:sp>
          <p:nvSpPr>
            <p:cNvPr id="22" name="Freeform 2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249658" y="6962643"/>
            <a:ext cx="279488" cy="964700"/>
            <a:chOff x="0" y="0"/>
            <a:chExt cx="683260" cy="2358390"/>
          </a:xfrm>
        </p:grpSpPr>
        <p:sp>
          <p:nvSpPr>
            <p:cNvPr id="24" name="Freeform 24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919779" y="7257196"/>
            <a:ext cx="957947" cy="285202"/>
            <a:chOff x="0" y="0"/>
            <a:chExt cx="2341880" cy="697230"/>
          </a:xfrm>
        </p:grpSpPr>
        <p:sp>
          <p:nvSpPr>
            <p:cNvPr id="26" name="Freeform 26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621590" y="546350"/>
            <a:ext cx="279488" cy="964700"/>
            <a:chOff x="0" y="0"/>
            <a:chExt cx="683260" cy="2358390"/>
          </a:xfrm>
        </p:grpSpPr>
        <p:sp>
          <p:nvSpPr>
            <p:cNvPr id="28" name="Freeform 2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291711" y="840903"/>
            <a:ext cx="957947" cy="285202"/>
            <a:chOff x="0" y="0"/>
            <a:chExt cx="2341880" cy="697230"/>
          </a:xfrm>
        </p:grpSpPr>
        <p:sp>
          <p:nvSpPr>
            <p:cNvPr id="30" name="Freeform 3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768644" y="3417860"/>
            <a:ext cx="10191769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QuickScan to enhance health outcomes in rural communities for individuals with limited access to primary care.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575015" y="6224773"/>
            <a:ext cx="8577523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QuickScan as a versatile tool for more than just skin injuries, including poison ingestion incidents and concussions.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59538" y="869204"/>
            <a:ext cx="10583912" cy="106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4"/>
              </a:lnSpc>
            </a:pPr>
            <a:r>
              <a:rPr lang="en-US" sz="6267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Vision for the Future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9016" y="2931254"/>
            <a:ext cx="15309968" cy="5565046"/>
            <a:chOff x="0" y="0"/>
            <a:chExt cx="3579086" cy="130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79086" cy="1300968"/>
            </a:xfrm>
            <a:custGeom>
              <a:avLst/>
              <a:gdLst/>
              <a:ahLst/>
              <a:cxnLst/>
              <a:rect l="l" t="t" r="r" b="b"/>
              <a:pathLst>
                <a:path w="3579086" h="1300968">
                  <a:moveTo>
                    <a:pt x="50568" y="0"/>
                  </a:moveTo>
                  <a:lnTo>
                    <a:pt x="3528518" y="0"/>
                  </a:lnTo>
                  <a:cubicBezTo>
                    <a:pt x="3541930" y="0"/>
                    <a:pt x="3554792" y="5328"/>
                    <a:pt x="3564275" y="14811"/>
                  </a:cubicBezTo>
                  <a:cubicBezTo>
                    <a:pt x="3573759" y="24294"/>
                    <a:pt x="3579086" y="37156"/>
                    <a:pt x="3579086" y="50568"/>
                  </a:cubicBezTo>
                  <a:lnTo>
                    <a:pt x="3579086" y="1250400"/>
                  </a:lnTo>
                  <a:cubicBezTo>
                    <a:pt x="3579086" y="1263812"/>
                    <a:pt x="3573759" y="1276674"/>
                    <a:pt x="3564275" y="1286157"/>
                  </a:cubicBezTo>
                  <a:cubicBezTo>
                    <a:pt x="3554792" y="1295640"/>
                    <a:pt x="3541930" y="1300968"/>
                    <a:pt x="3528518" y="1300968"/>
                  </a:cubicBezTo>
                  <a:lnTo>
                    <a:pt x="50568" y="1300968"/>
                  </a:lnTo>
                  <a:cubicBezTo>
                    <a:pt x="37156" y="1300968"/>
                    <a:pt x="24294" y="1295640"/>
                    <a:pt x="14811" y="1286157"/>
                  </a:cubicBezTo>
                  <a:cubicBezTo>
                    <a:pt x="5328" y="1276674"/>
                    <a:pt x="0" y="1263812"/>
                    <a:pt x="0" y="1250400"/>
                  </a:cubicBezTo>
                  <a:lnTo>
                    <a:pt x="0" y="50568"/>
                  </a:lnTo>
                  <a:cubicBezTo>
                    <a:pt x="0" y="37156"/>
                    <a:pt x="5328" y="24294"/>
                    <a:pt x="14811" y="14811"/>
                  </a:cubicBezTo>
                  <a:cubicBezTo>
                    <a:pt x="24294" y="5328"/>
                    <a:pt x="37156" y="0"/>
                    <a:pt x="50568" y="0"/>
                  </a:cubicBezTo>
                  <a:close/>
                </a:path>
              </a:pathLst>
            </a:custGeom>
            <a:solidFill>
              <a:srgbClr val="F8F6EE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79086" cy="1339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51501" y="578480"/>
            <a:ext cx="4087779" cy="7917820"/>
          </a:xfrm>
          <a:custGeom>
            <a:avLst/>
            <a:gdLst/>
            <a:ahLst/>
            <a:cxnLst/>
            <a:rect l="l" t="t" r="r" b="b"/>
            <a:pathLst>
              <a:path w="4087779" h="7917820">
                <a:moveTo>
                  <a:pt x="0" y="0"/>
                </a:moveTo>
                <a:lnTo>
                  <a:pt x="4087779" y="0"/>
                </a:lnTo>
                <a:lnTo>
                  <a:pt x="4087779" y="7917820"/>
                </a:lnTo>
                <a:lnTo>
                  <a:pt x="0" y="7917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77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2072761" y="-155116"/>
            <a:ext cx="6215239" cy="4692506"/>
          </a:xfrm>
          <a:custGeom>
            <a:avLst/>
            <a:gdLst/>
            <a:ahLst/>
            <a:cxnLst/>
            <a:rect l="l" t="t" r="r" b="b"/>
            <a:pathLst>
              <a:path w="6215239" h="4692506">
                <a:moveTo>
                  <a:pt x="0" y="0"/>
                </a:moveTo>
                <a:lnTo>
                  <a:pt x="6215239" y="0"/>
                </a:lnTo>
                <a:lnTo>
                  <a:pt x="6215239" y="4692506"/>
                </a:lnTo>
                <a:lnTo>
                  <a:pt x="0" y="4692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4618877" y="7723477"/>
            <a:ext cx="3144945" cy="1749376"/>
          </a:xfrm>
          <a:custGeom>
            <a:avLst/>
            <a:gdLst/>
            <a:ahLst/>
            <a:cxnLst/>
            <a:rect l="l" t="t" r="r" b="b"/>
            <a:pathLst>
              <a:path w="3144945" h="1749376">
                <a:moveTo>
                  <a:pt x="0" y="0"/>
                </a:moveTo>
                <a:lnTo>
                  <a:pt x="3144945" y="0"/>
                </a:lnTo>
                <a:lnTo>
                  <a:pt x="3144945" y="1749376"/>
                </a:lnTo>
                <a:lnTo>
                  <a:pt x="0" y="1749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8" name="Group 8"/>
          <p:cNvGrpSpPr/>
          <p:nvPr/>
        </p:nvGrpSpPr>
        <p:grpSpPr>
          <a:xfrm>
            <a:off x="6869839" y="564832"/>
            <a:ext cx="357040" cy="1232387"/>
            <a:chOff x="0" y="0"/>
            <a:chExt cx="683260" cy="2358390"/>
          </a:xfrm>
        </p:grpSpPr>
        <p:sp>
          <p:nvSpPr>
            <p:cNvPr id="9" name="Freeform 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448425" y="941119"/>
            <a:ext cx="1223759" cy="364340"/>
            <a:chOff x="0" y="0"/>
            <a:chExt cx="2341880" cy="697230"/>
          </a:xfrm>
        </p:grpSpPr>
        <p:sp>
          <p:nvSpPr>
            <p:cNvPr id="11" name="Freeform 1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92526" y="1323332"/>
            <a:ext cx="251416" cy="867805"/>
            <a:chOff x="0" y="0"/>
            <a:chExt cx="683260" cy="2358390"/>
          </a:xfrm>
        </p:grpSpPr>
        <p:sp>
          <p:nvSpPr>
            <p:cNvPr id="13" name="Freeform 1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95781" y="1588300"/>
            <a:ext cx="861730" cy="256556"/>
            <a:chOff x="0" y="0"/>
            <a:chExt cx="2341880" cy="697230"/>
          </a:xfrm>
        </p:grpSpPr>
        <p:sp>
          <p:nvSpPr>
            <p:cNvPr id="15" name="Freeform 1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79411" y="8240467"/>
            <a:ext cx="357040" cy="1232387"/>
            <a:chOff x="0" y="0"/>
            <a:chExt cx="683260" cy="2358390"/>
          </a:xfrm>
        </p:grpSpPr>
        <p:sp>
          <p:nvSpPr>
            <p:cNvPr id="17" name="Freeform 1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7997" y="8616753"/>
            <a:ext cx="1223759" cy="364340"/>
            <a:chOff x="0" y="0"/>
            <a:chExt cx="2341880" cy="69723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0" name="Freeform 20"/>
          <p:cNvSpPr/>
          <p:nvPr/>
        </p:nvSpPr>
        <p:spPr>
          <a:xfrm rot="-5129401">
            <a:off x="3901048" y="5757772"/>
            <a:ext cx="3976624" cy="7726439"/>
          </a:xfrm>
          <a:custGeom>
            <a:avLst/>
            <a:gdLst/>
            <a:ahLst/>
            <a:cxnLst/>
            <a:rect l="l" t="t" r="r" b="b"/>
            <a:pathLst>
              <a:path w="3976624" h="7726439">
                <a:moveTo>
                  <a:pt x="0" y="0"/>
                </a:moveTo>
                <a:lnTo>
                  <a:pt x="3976625" y="0"/>
                </a:lnTo>
                <a:lnTo>
                  <a:pt x="3976625" y="7726439"/>
                </a:lnTo>
                <a:lnTo>
                  <a:pt x="0" y="7726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8080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21" name="Group 21"/>
          <p:cNvGrpSpPr/>
          <p:nvPr/>
        </p:nvGrpSpPr>
        <p:grpSpPr>
          <a:xfrm>
            <a:off x="528313" y="7401358"/>
            <a:ext cx="243102" cy="839108"/>
            <a:chOff x="0" y="0"/>
            <a:chExt cx="683260" cy="2358390"/>
          </a:xfrm>
        </p:grpSpPr>
        <p:sp>
          <p:nvSpPr>
            <p:cNvPr id="22" name="Freeform 22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1380" y="7657564"/>
            <a:ext cx="833234" cy="248072"/>
            <a:chOff x="0" y="0"/>
            <a:chExt cx="2341880" cy="697230"/>
          </a:xfrm>
        </p:grpSpPr>
        <p:sp>
          <p:nvSpPr>
            <p:cNvPr id="24" name="Freeform 24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698480" y="3070860"/>
            <a:ext cx="3676650" cy="243840"/>
            <a:chOff x="0" y="0"/>
            <a:chExt cx="4902200" cy="325120"/>
          </a:xfrm>
        </p:grpSpPr>
        <p:sp>
          <p:nvSpPr>
            <p:cNvPr id="26" name="Freeform 26"/>
            <p:cNvSpPr/>
            <p:nvPr/>
          </p:nvSpPr>
          <p:spPr>
            <a:xfrm>
              <a:off x="48260" y="50800"/>
              <a:ext cx="4804410" cy="276860"/>
            </a:xfrm>
            <a:custGeom>
              <a:avLst/>
              <a:gdLst/>
              <a:ahLst/>
              <a:cxnLst/>
              <a:rect l="l" t="t" r="r" b="b"/>
              <a:pathLst>
                <a:path w="4804410" h="276860">
                  <a:moveTo>
                    <a:pt x="100330" y="13970"/>
                  </a:moveTo>
                  <a:cubicBezTo>
                    <a:pt x="4712970" y="2540"/>
                    <a:pt x="4714240" y="1270"/>
                    <a:pt x="4726940" y="6350"/>
                  </a:cubicBezTo>
                  <a:cubicBezTo>
                    <a:pt x="4744720" y="13970"/>
                    <a:pt x="4771390" y="34290"/>
                    <a:pt x="4784090" y="49530"/>
                  </a:cubicBezTo>
                  <a:cubicBezTo>
                    <a:pt x="4791710" y="59690"/>
                    <a:pt x="4796790" y="68580"/>
                    <a:pt x="4799330" y="82550"/>
                  </a:cubicBezTo>
                  <a:cubicBezTo>
                    <a:pt x="4803140" y="101600"/>
                    <a:pt x="4800600" y="134620"/>
                    <a:pt x="4795520" y="153670"/>
                  </a:cubicBezTo>
                  <a:cubicBezTo>
                    <a:pt x="4790440" y="166370"/>
                    <a:pt x="4786630" y="175260"/>
                    <a:pt x="4776470" y="184150"/>
                  </a:cubicBezTo>
                  <a:cubicBezTo>
                    <a:pt x="4762500" y="198120"/>
                    <a:pt x="4733290" y="215900"/>
                    <a:pt x="4715510" y="220980"/>
                  </a:cubicBezTo>
                  <a:cubicBezTo>
                    <a:pt x="4702810" y="224790"/>
                    <a:pt x="4692650" y="226060"/>
                    <a:pt x="4678680" y="223520"/>
                  </a:cubicBezTo>
                  <a:cubicBezTo>
                    <a:pt x="4660900" y="219710"/>
                    <a:pt x="4630420" y="208280"/>
                    <a:pt x="4613910" y="193040"/>
                  </a:cubicBezTo>
                  <a:cubicBezTo>
                    <a:pt x="4598670" y="177800"/>
                    <a:pt x="4585970" y="148590"/>
                    <a:pt x="4580890" y="129540"/>
                  </a:cubicBezTo>
                  <a:cubicBezTo>
                    <a:pt x="4578350" y="116840"/>
                    <a:pt x="4578350" y="106680"/>
                    <a:pt x="4580890" y="93980"/>
                  </a:cubicBezTo>
                  <a:cubicBezTo>
                    <a:pt x="4585970" y="74930"/>
                    <a:pt x="4601210" y="45720"/>
                    <a:pt x="4613910" y="30480"/>
                  </a:cubicBezTo>
                  <a:cubicBezTo>
                    <a:pt x="4624070" y="20320"/>
                    <a:pt x="4634230" y="15240"/>
                    <a:pt x="4644390" y="10160"/>
                  </a:cubicBezTo>
                  <a:cubicBezTo>
                    <a:pt x="4655820" y="6350"/>
                    <a:pt x="4665980" y="1270"/>
                    <a:pt x="4678680" y="1270"/>
                  </a:cubicBezTo>
                  <a:cubicBezTo>
                    <a:pt x="4699000" y="0"/>
                    <a:pt x="4732020" y="7620"/>
                    <a:pt x="4748530" y="16510"/>
                  </a:cubicBezTo>
                  <a:cubicBezTo>
                    <a:pt x="4761230" y="22860"/>
                    <a:pt x="4768850" y="29210"/>
                    <a:pt x="4776470" y="39370"/>
                  </a:cubicBezTo>
                  <a:cubicBezTo>
                    <a:pt x="4787900" y="55880"/>
                    <a:pt x="4801870" y="83820"/>
                    <a:pt x="4803140" y="106680"/>
                  </a:cubicBezTo>
                  <a:cubicBezTo>
                    <a:pt x="4804410" y="128270"/>
                    <a:pt x="4792980" y="157480"/>
                    <a:pt x="4784090" y="175260"/>
                  </a:cubicBezTo>
                  <a:cubicBezTo>
                    <a:pt x="4776470" y="186690"/>
                    <a:pt x="4770120" y="193040"/>
                    <a:pt x="4758690" y="200660"/>
                  </a:cubicBezTo>
                  <a:cubicBezTo>
                    <a:pt x="4742180" y="210820"/>
                    <a:pt x="4732020" y="217170"/>
                    <a:pt x="4691380" y="223520"/>
                  </a:cubicBezTo>
                  <a:cubicBezTo>
                    <a:pt x="4361180" y="276860"/>
                    <a:pt x="425450" y="270510"/>
                    <a:pt x="100330" y="210820"/>
                  </a:cubicBezTo>
                  <a:cubicBezTo>
                    <a:pt x="60960" y="203200"/>
                    <a:pt x="52070" y="200660"/>
                    <a:pt x="35560" y="185420"/>
                  </a:cubicBezTo>
                  <a:cubicBezTo>
                    <a:pt x="19050" y="171450"/>
                    <a:pt x="6350" y="143510"/>
                    <a:pt x="2540" y="124460"/>
                  </a:cubicBezTo>
                  <a:cubicBezTo>
                    <a:pt x="0" y="107950"/>
                    <a:pt x="3810" y="91440"/>
                    <a:pt x="8890" y="77470"/>
                  </a:cubicBezTo>
                  <a:cubicBezTo>
                    <a:pt x="13970" y="63500"/>
                    <a:pt x="22860" y="48260"/>
                    <a:pt x="35560" y="38100"/>
                  </a:cubicBezTo>
                  <a:cubicBezTo>
                    <a:pt x="50800" y="26670"/>
                    <a:pt x="100330" y="13970"/>
                    <a:pt x="100330" y="1397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08468" y="3022283"/>
            <a:ext cx="227647" cy="227647"/>
            <a:chOff x="0" y="0"/>
            <a:chExt cx="303530" cy="303530"/>
          </a:xfrm>
        </p:grpSpPr>
        <p:sp>
          <p:nvSpPr>
            <p:cNvPr id="28" name="Freeform 28"/>
            <p:cNvSpPr/>
            <p:nvPr/>
          </p:nvSpPr>
          <p:spPr>
            <a:xfrm>
              <a:off x="4953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2880" y="165100"/>
                  </a:cubicBezTo>
                  <a:cubicBezTo>
                    <a:pt x="172720" y="177800"/>
                    <a:pt x="158750" y="189230"/>
                    <a:pt x="143510" y="195580"/>
                  </a:cubicBezTo>
                  <a:cubicBezTo>
                    <a:pt x="129540" y="201930"/>
                    <a:pt x="111760" y="204470"/>
                    <a:pt x="96520" y="204470"/>
                  </a:cubicBezTo>
                  <a:cubicBezTo>
                    <a:pt x="80010" y="203200"/>
                    <a:pt x="63500" y="198120"/>
                    <a:pt x="49530" y="189230"/>
                  </a:cubicBezTo>
                  <a:cubicBezTo>
                    <a:pt x="36830" y="181610"/>
                    <a:pt x="24130" y="168910"/>
                    <a:pt x="15240" y="154940"/>
                  </a:cubicBezTo>
                  <a:cubicBezTo>
                    <a:pt x="7620" y="140970"/>
                    <a:pt x="2540" y="124460"/>
                    <a:pt x="1270" y="107950"/>
                  </a:cubicBezTo>
                  <a:cubicBezTo>
                    <a:pt x="0" y="92710"/>
                    <a:pt x="3810" y="74930"/>
                    <a:pt x="10160" y="60960"/>
                  </a:cubicBezTo>
                  <a:cubicBezTo>
                    <a:pt x="16510" y="46990"/>
                    <a:pt x="2794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99060" y="0"/>
                    <a:pt x="118110" y="1270"/>
                    <a:pt x="13208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195060" y="8249603"/>
            <a:ext cx="2339340" cy="244792"/>
            <a:chOff x="0" y="0"/>
            <a:chExt cx="3119120" cy="326390"/>
          </a:xfrm>
        </p:grpSpPr>
        <p:sp>
          <p:nvSpPr>
            <p:cNvPr id="30" name="Freeform 30"/>
            <p:cNvSpPr/>
            <p:nvPr/>
          </p:nvSpPr>
          <p:spPr>
            <a:xfrm>
              <a:off x="46990" y="50800"/>
              <a:ext cx="3022600" cy="265430"/>
            </a:xfrm>
            <a:custGeom>
              <a:avLst/>
              <a:gdLst/>
              <a:ahLst/>
              <a:cxnLst/>
              <a:rect l="l" t="t" r="r" b="b"/>
              <a:pathLst>
                <a:path w="3022600" h="265430">
                  <a:moveTo>
                    <a:pt x="102870" y="11430"/>
                  </a:moveTo>
                  <a:cubicBezTo>
                    <a:pt x="2948940" y="6350"/>
                    <a:pt x="2960370" y="12700"/>
                    <a:pt x="2976880" y="22860"/>
                  </a:cubicBezTo>
                  <a:cubicBezTo>
                    <a:pt x="2988310" y="30480"/>
                    <a:pt x="2994660" y="39370"/>
                    <a:pt x="3002280" y="49530"/>
                  </a:cubicBezTo>
                  <a:cubicBezTo>
                    <a:pt x="3008630" y="59690"/>
                    <a:pt x="3013710" y="68580"/>
                    <a:pt x="3017520" y="82550"/>
                  </a:cubicBezTo>
                  <a:cubicBezTo>
                    <a:pt x="3020060" y="101600"/>
                    <a:pt x="3021330" y="133350"/>
                    <a:pt x="3012440" y="153670"/>
                  </a:cubicBezTo>
                  <a:cubicBezTo>
                    <a:pt x="3004820" y="175260"/>
                    <a:pt x="2981960" y="196850"/>
                    <a:pt x="2966720" y="208280"/>
                  </a:cubicBezTo>
                  <a:cubicBezTo>
                    <a:pt x="2955290" y="215900"/>
                    <a:pt x="2945130" y="219710"/>
                    <a:pt x="2932430" y="222250"/>
                  </a:cubicBezTo>
                  <a:cubicBezTo>
                    <a:pt x="2921000" y="224790"/>
                    <a:pt x="2910840" y="226060"/>
                    <a:pt x="2896870" y="223520"/>
                  </a:cubicBezTo>
                  <a:cubicBezTo>
                    <a:pt x="2877820" y="219710"/>
                    <a:pt x="2848610" y="209550"/>
                    <a:pt x="2832100" y="194310"/>
                  </a:cubicBezTo>
                  <a:cubicBezTo>
                    <a:pt x="2815590" y="177800"/>
                    <a:pt x="2802890" y="148590"/>
                    <a:pt x="2797810" y="130810"/>
                  </a:cubicBezTo>
                  <a:cubicBezTo>
                    <a:pt x="2795270" y="116840"/>
                    <a:pt x="2795270" y="107950"/>
                    <a:pt x="2797810" y="93980"/>
                  </a:cubicBezTo>
                  <a:cubicBezTo>
                    <a:pt x="2802890" y="76200"/>
                    <a:pt x="2819400" y="45720"/>
                    <a:pt x="2832100" y="30480"/>
                  </a:cubicBezTo>
                  <a:cubicBezTo>
                    <a:pt x="2840990" y="20320"/>
                    <a:pt x="2848610" y="15240"/>
                    <a:pt x="2862580" y="10160"/>
                  </a:cubicBezTo>
                  <a:cubicBezTo>
                    <a:pt x="2880360" y="3810"/>
                    <a:pt x="2913380" y="0"/>
                    <a:pt x="2932430" y="2540"/>
                  </a:cubicBezTo>
                  <a:cubicBezTo>
                    <a:pt x="2946400" y="5080"/>
                    <a:pt x="2956560" y="10160"/>
                    <a:pt x="2966720" y="16510"/>
                  </a:cubicBezTo>
                  <a:cubicBezTo>
                    <a:pt x="2976880" y="22860"/>
                    <a:pt x="2985770" y="29210"/>
                    <a:pt x="2994660" y="39370"/>
                  </a:cubicBezTo>
                  <a:cubicBezTo>
                    <a:pt x="3006090" y="55880"/>
                    <a:pt x="3020060" y="83820"/>
                    <a:pt x="3021330" y="106680"/>
                  </a:cubicBezTo>
                  <a:cubicBezTo>
                    <a:pt x="3022600" y="129540"/>
                    <a:pt x="3011170" y="158750"/>
                    <a:pt x="3002280" y="175260"/>
                  </a:cubicBezTo>
                  <a:cubicBezTo>
                    <a:pt x="2994660" y="186690"/>
                    <a:pt x="2988310" y="194310"/>
                    <a:pt x="2976880" y="201930"/>
                  </a:cubicBezTo>
                  <a:cubicBezTo>
                    <a:pt x="2960370" y="212090"/>
                    <a:pt x="2948940" y="218440"/>
                    <a:pt x="2909570" y="224790"/>
                  </a:cubicBezTo>
                  <a:cubicBezTo>
                    <a:pt x="2658110" y="265430"/>
                    <a:pt x="351790" y="259080"/>
                    <a:pt x="102870" y="213360"/>
                  </a:cubicBezTo>
                  <a:cubicBezTo>
                    <a:pt x="63500" y="205740"/>
                    <a:pt x="52070" y="200660"/>
                    <a:pt x="36830" y="187960"/>
                  </a:cubicBezTo>
                  <a:cubicBezTo>
                    <a:pt x="22860" y="177800"/>
                    <a:pt x="15240" y="162560"/>
                    <a:pt x="8890" y="148590"/>
                  </a:cubicBezTo>
                  <a:cubicBezTo>
                    <a:pt x="3810" y="133350"/>
                    <a:pt x="0" y="116840"/>
                    <a:pt x="3810" y="100330"/>
                  </a:cubicBezTo>
                  <a:cubicBezTo>
                    <a:pt x="7620" y="80010"/>
                    <a:pt x="20320" y="52070"/>
                    <a:pt x="36830" y="36830"/>
                  </a:cubicBezTo>
                  <a:cubicBezTo>
                    <a:pt x="53340" y="22860"/>
                    <a:pt x="102870" y="11430"/>
                    <a:pt x="102870" y="114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618220" y="8259128"/>
            <a:ext cx="227647" cy="227647"/>
            <a:chOff x="0" y="0"/>
            <a:chExt cx="303530" cy="303530"/>
          </a:xfrm>
        </p:grpSpPr>
        <p:sp>
          <p:nvSpPr>
            <p:cNvPr id="32" name="Freeform 32"/>
            <p:cNvSpPr/>
            <p:nvPr/>
          </p:nvSpPr>
          <p:spPr>
            <a:xfrm>
              <a:off x="4953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2880" y="165100"/>
                  </a:cubicBezTo>
                  <a:cubicBezTo>
                    <a:pt x="172720" y="177800"/>
                    <a:pt x="158750" y="187960"/>
                    <a:pt x="144780" y="194310"/>
                  </a:cubicBezTo>
                  <a:cubicBezTo>
                    <a:pt x="129540" y="201930"/>
                    <a:pt x="111760" y="204470"/>
                    <a:pt x="96520" y="203200"/>
                  </a:cubicBezTo>
                  <a:cubicBezTo>
                    <a:pt x="81280" y="203200"/>
                    <a:pt x="63500" y="196850"/>
                    <a:pt x="49530" y="189230"/>
                  </a:cubicBezTo>
                  <a:cubicBezTo>
                    <a:pt x="36830" y="181610"/>
                    <a:pt x="24130" y="167640"/>
                    <a:pt x="15240" y="154940"/>
                  </a:cubicBezTo>
                  <a:cubicBezTo>
                    <a:pt x="7620" y="140970"/>
                    <a:pt x="2540" y="124460"/>
                    <a:pt x="1270" y="107950"/>
                  </a:cubicBezTo>
                  <a:cubicBezTo>
                    <a:pt x="0" y="92710"/>
                    <a:pt x="3810" y="74930"/>
                    <a:pt x="10160" y="60960"/>
                  </a:cubicBezTo>
                  <a:cubicBezTo>
                    <a:pt x="16510" y="45720"/>
                    <a:pt x="2794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100330" y="0"/>
                    <a:pt x="118110" y="0"/>
                    <a:pt x="13335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91615" y="2915602"/>
            <a:ext cx="1190625" cy="1169670"/>
            <a:chOff x="0" y="0"/>
            <a:chExt cx="1587500" cy="1559560"/>
          </a:xfrm>
        </p:grpSpPr>
        <p:sp>
          <p:nvSpPr>
            <p:cNvPr id="34" name="Freeform 34"/>
            <p:cNvSpPr/>
            <p:nvPr/>
          </p:nvSpPr>
          <p:spPr>
            <a:xfrm>
              <a:off x="44450" y="40640"/>
              <a:ext cx="1498600" cy="1470660"/>
            </a:xfrm>
            <a:custGeom>
              <a:avLst/>
              <a:gdLst/>
              <a:ahLst/>
              <a:cxnLst/>
              <a:rect l="l" t="t" r="r" b="b"/>
              <a:pathLst>
                <a:path w="1498600" h="1470660">
                  <a:moveTo>
                    <a:pt x="1394460" y="220980"/>
                  </a:moveTo>
                  <a:cubicBezTo>
                    <a:pt x="1169670" y="227330"/>
                    <a:pt x="1141730" y="240030"/>
                    <a:pt x="1089660" y="256540"/>
                  </a:cubicBezTo>
                  <a:cubicBezTo>
                    <a:pt x="1004570" y="283210"/>
                    <a:pt x="831850" y="337820"/>
                    <a:pt x="753110" y="374650"/>
                  </a:cubicBezTo>
                  <a:cubicBezTo>
                    <a:pt x="707390" y="394970"/>
                    <a:pt x="687070" y="405130"/>
                    <a:pt x="651510" y="435610"/>
                  </a:cubicBezTo>
                  <a:cubicBezTo>
                    <a:pt x="596900" y="480060"/>
                    <a:pt x="525780" y="563880"/>
                    <a:pt x="477520" y="633730"/>
                  </a:cubicBezTo>
                  <a:cubicBezTo>
                    <a:pt x="429260" y="703580"/>
                    <a:pt x="394970" y="774700"/>
                    <a:pt x="359410" y="854710"/>
                  </a:cubicBezTo>
                  <a:cubicBezTo>
                    <a:pt x="320040" y="944880"/>
                    <a:pt x="270510" y="1061720"/>
                    <a:pt x="252730" y="1151890"/>
                  </a:cubicBezTo>
                  <a:cubicBezTo>
                    <a:pt x="238760" y="1223010"/>
                    <a:pt x="254000" y="1300480"/>
                    <a:pt x="243840" y="1350010"/>
                  </a:cubicBezTo>
                  <a:cubicBezTo>
                    <a:pt x="238760" y="1380490"/>
                    <a:pt x="233680" y="1403350"/>
                    <a:pt x="219710" y="1422400"/>
                  </a:cubicBezTo>
                  <a:cubicBezTo>
                    <a:pt x="204470" y="1441450"/>
                    <a:pt x="179070" y="1457960"/>
                    <a:pt x="156210" y="1464310"/>
                  </a:cubicBezTo>
                  <a:cubicBezTo>
                    <a:pt x="132080" y="1470660"/>
                    <a:pt x="101600" y="1469390"/>
                    <a:pt x="80010" y="1459230"/>
                  </a:cubicBezTo>
                  <a:cubicBezTo>
                    <a:pt x="57150" y="1450340"/>
                    <a:pt x="34290" y="1430020"/>
                    <a:pt x="21590" y="1409700"/>
                  </a:cubicBezTo>
                  <a:cubicBezTo>
                    <a:pt x="10160" y="1389380"/>
                    <a:pt x="5080" y="1356360"/>
                    <a:pt x="6350" y="1334770"/>
                  </a:cubicBezTo>
                  <a:cubicBezTo>
                    <a:pt x="6350" y="1320800"/>
                    <a:pt x="8890" y="1310640"/>
                    <a:pt x="16510" y="1297940"/>
                  </a:cubicBezTo>
                  <a:cubicBezTo>
                    <a:pt x="26670" y="1280160"/>
                    <a:pt x="52070" y="1253490"/>
                    <a:pt x="69850" y="1243330"/>
                  </a:cubicBezTo>
                  <a:cubicBezTo>
                    <a:pt x="82550" y="1235710"/>
                    <a:pt x="93980" y="1233170"/>
                    <a:pt x="106680" y="1230630"/>
                  </a:cubicBezTo>
                  <a:cubicBezTo>
                    <a:pt x="119380" y="1229360"/>
                    <a:pt x="130810" y="1228090"/>
                    <a:pt x="144780" y="1231900"/>
                  </a:cubicBezTo>
                  <a:cubicBezTo>
                    <a:pt x="165100" y="1236980"/>
                    <a:pt x="195580" y="1249680"/>
                    <a:pt x="212090" y="1267460"/>
                  </a:cubicBezTo>
                  <a:cubicBezTo>
                    <a:pt x="228600" y="1285240"/>
                    <a:pt x="241300" y="1313180"/>
                    <a:pt x="243840" y="1337310"/>
                  </a:cubicBezTo>
                  <a:cubicBezTo>
                    <a:pt x="246380" y="1361440"/>
                    <a:pt x="236220" y="1393190"/>
                    <a:pt x="226060" y="1410970"/>
                  </a:cubicBezTo>
                  <a:cubicBezTo>
                    <a:pt x="219710" y="1424940"/>
                    <a:pt x="213360" y="1432560"/>
                    <a:pt x="201930" y="1440180"/>
                  </a:cubicBezTo>
                  <a:cubicBezTo>
                    <a:pt x="184150" y="1452880"/>
                    <a:pt x="154940" y="1466850"/>
                    <a:pt x="130810" y="1468120"/>
                  </a:cubicBezTo>
                  <a:cubicBezTo>
                    <a:pt x="106680" y="1469390"/>
                    <a:pt x="76200" y="1460500"/>
                    <a:pt x="57150" y="1447800"/>
                  </a:cubicBezTo>
                  <a:cubicBezTo>
                    <a:pt x="36830" y="1433830"/>
                    <a:pt x="20320" y="1412240"/>
                    <a:pt x="11430" y="1386840"/>
                  </a:cubicBezTo>
                  <a:cubicBezTo>
                    <a:pt x="0" y="1355090"/>
                    <a:pt x="5080" y="1308100"/>
                    <a:pt x="7620" y="1267460"/>
                  </a:cubicBezTo>
                  <a:cubicBezTo>
                    <a:pt x="10160" y="1225550"/>
                    <a:pt x="13970" y="1178560"/>
                    <a:pt x="25400" y="1137920"/>
                  </a:cubicBezTo>
                  <a:cubicBezTo>
                    <a:pt x="36830" y="1098550"/>
                    <a:pt x="63500" y="1064260"/>
                    <a:pt x="73660" y="1027430"/>
                  </a:cubicBezTo>
                  <a:cubicBezTo>
                    <a:pt x="83820" y="993140"/>
                    <a:pt x="76200" y="965200"/>
                    <a:pt x="87630" y="920750"/>
                  </a:cubicBezTo>
                  <a:cubicBezTo>
                    <a:pt x="109220" y="844550"/>
                    <a:pt x="160020" y="712470"/>
                    <a:pt x="218440" y="614680"/>
                  </a:cubicBezTo>
                  <a:cubicBezTo>
                    <a:pt x="280670" y="508000"/>
                    <a:pt x="373380" y="388620"/>
                    <a:pt x="455930" y="311150"/>
                  </a:cubicBezTo>
                  <a:cubicBezTo>
                    <a:pt x="524510" y="246380"/>
                    <a:pt x="575310" y="208280"/>
                    <a:pt x="665480" y="165100"/>
                  </a:cubicBezTo>
                  <a:cubicBezTo>
                    <a:pt x="800100" y="101600"/>
                    <a:pt x="1068070" y="29210"/>
                    <a:pt x="1202690" y="10160"/>
                  </a:cubicBezTo>
                  <a:cubicBezTo>
                    <a:pt x="1281430" y="0"/>
                    <a:pt x="1347470" y="2540"/>
                    <a:pt x="1394460" y="11430"/>
                  </a:cubicBezTo>
                  <a:cubicBezTo>
                    <a:pt x="1423670" y="16510"/>
                    <a:pt x="1446530" y="24130"/>
                    <a:pt x="1463040" y="38100"/>
                  </a:cubicBezTo>
                  <a:cubicBezTo>
                    <a:pt x="1477010" y="48260"/>
                    <a:pt x="1487170" y="62230"/>
                    <a:pt x="1492250" y="78740"/>
                  </a:cubicBezTo>
                  <a:cubicBezTo>
                    <a:pt x="1498600" y="99060"/>
                    <a:pt x="1498600" y="132080"/>
                    <a:pt x="1492250" y="152400"/>
                  </a:cubicBezTo>
                  <a:cubicBezTo>
                    <a:pt x="1487170" y="170180"/>
                    <a:pt x="1477010" y="182880"/>
                    <a:pt x="1463040" y="194310"/>
                  </a:cubicBezTo>
                  <a:cubicBezTo>
                    <a:pt x="1446530" y="207010"/>
                    <a:pt x="1394460" y="220980"/>
                    <a:pt x="1394460" y="22098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503998" y="4130040"/>
            <a:ext cx="227647" cy="227647"/>
            <a:chOff x="0" y="0"/>
            <a:chExt cx="303530" cy="303530"/>
          </a:xfrm>
        </p:grpSpPr>
        <p:sp>
          <p:nvSpPr>
            <p:cNvPr id="36" name="Freeform 36"/>
            <p:cNvSpPr/>
            <p:nvPr/>
          </p:nvSpPr>
          <p:spPr>
            <a:xfrm>
              <a:off x="50800" y="48260"/>
              <a:ext cx="199390" cy="205740"/>
            </a:xfrm>
            <a:custGeom>
              <a:avLst/>
              <a:gdLst/>
              <a:ahLst/>
              <a:cxnLst/>
              <a:rect l="l" t="t" r="r" b="b"/>
              <a:pathLst>
                <a:path w="199390" h="205740">
                  <a:moveTo>
                    <a:pt x="199390" y="72390"/>
                  </a:moveTo>
                  <a:cubicBezTo>
                    <a:pt x="199390" y="137160"/>
                    <a:pt x="191770" y="153670"/>
                    <a:pt x="181610" y="16637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5740"/>
                    <a:pt x="95250" y="204470"/>
                  </a:cubicBezTo>
                  <a:cubicBezTo>
                    <a:pt x="80010" y="203200"/>
                    <a:pt x="62230" y="198120"/>
                    <a:pt x="49530" y="190500"/>
                  </a:cubicBezTo>
                  <a:cubicBezTo>
                    <a:pt x="35560" y="181610"/>
                    <a:pt x="22860" y="168910"/>
                    <a:pt x="15240" y="15621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3980"/>
                    <a:pt x="2540" y="76200"/>
                    <a:pt x="8890" y="60960"/>
                  </a:cubicBezTo>
                  <a:cubicBezTo>
                    <a:pt x="15240" y="46990"/>
                    <a:pt x="26670" y="33020"/>
                    <a:pt x="39370" y="22860"/>
                  </a:cubicBezTo>
                  <a:cubicBezTo>
                    <a:pt x="52070" y="13970"/>
                    <a:pt x="68580" y="6350"/>
                    <a:pt x="83820" y="2540"/>
                  </a:cubicBezTo>
                  <a:cubicBezTo>
                    <a:pt x="99060" y="0"/>
                    <a:pt x="116840" y="1270"/>
                    <a:pt x="132080" y="6350"/>
                  </a:cubicBezTo>
                  <a:cubicBezTo>
                    <a:pt x="147320" y="10160"/>
                    <a:pt x="173990" y="31750"/>
                    <a:pt x="173990" y="3175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7482483" y="6629756"/>
            <a:ext cx="189090" cy="652678"/>
            <a:chOff x="0" y="0"/>
            <a:chExt cx="683260" cy="2358390"/>
          </a:xfrm>
        </p:grpSpPr>
        <p:sp>
          <p:nvSpPr>
            <p:cNvPr id="38" name="Freeform 3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7259300" y="6829039"/>
            <a:ext cx="648109" cy="192957"/>
            <a:chOff x="0" y="0"/>
            <a:chExt cx="2341880" cy="697230"/>
          </a:xfrm>
        </p:grpSpPr>
        <p:sp>
          <p:nvSpPr>
            <p:cNvPr id="40" name="Freeform 4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289041" y="278879"/>
            <a:ext cx="173597" cy="599201"/>
            <a:chOff x="0" y="0"/>
            <a:chExt cx="683260" cy="2358390"/>
          </a:xfrm>
        </p:grpSpPr>
        <p:sp>
          <p:nvSpPr>
            <p:cNvPr id="42" name="Freeform 42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1084144" y="461834"/>
            <a:ext cx="595006" cy="177147"/>
            <a:chOff x="0" y="0"/>
            <a:chExt cx="2341880" cy="697230"/>
          </a:xfrm>
        </p:grpSpPr>
        <p:sp>
          <p:nvSpPr>
            <p:cNvPr id="44" name="Freeform 44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7054214" y="2296998"/>
            <a:ext cx="179219" cy="618605"/>
            <a:chOff x="0" y="0"/>
            <a:chExt cx="683260" cy="2358390"/>
          </a:xfrm>
        </p:grpSpPr>
        <p:sp>
          <p:nvSpPr>
            <p:cNvPr id="46" name="Freeform 4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6842683" y="2485877"/>
            <a:ext cx="614274" cy="182883"/>
            <a:chOff x="0" y="0"/>
            <a:chExt cx="2341880" cy="697230"/>
          </a:xfrm>
        </p:grpSpPr>
        <p:sp>
          <p:nvSpPr>
            <p:cNvPr id="48" name="Freeform 4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09239" y="1425302"/>
            <a:ext cx="187969" cy="648807"/>
            <a:chOff x="0" y="0"/>
            <a:chExt cx="683260" cy="2358390"/>
          </a:xfrm>
        </p:grpSpPr>
        <p:sp>
          <p:nvSpPr>
            <p:cNvPr id="50" name="Freeform 5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87380" y="1623403"/>
            <a:ext cx="644265" cy="191812"/>
            <a:chOff x="0" y="0"/>
            <a:chExt cx="2341880" cy="697230"/>
          </a:xfrm>
        </p:grpSpPr>
        <p:sp>
          <p:nvSpPr>
            <p:cNvPr id="52" name="Freeform 5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7364730" y="5038540"/>
            <a:ext cx="9941253" cy="116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77"/>
              </a:lnSpc>
            </a:pPr>
            <a:r>
              <a:rPr lang="en-US" sz="6840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Conclusion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2912" y="2179666"/>
            <a:ext cx="17563232" cy="8107334"/>
            <a:chOff x="0" y="0"/>
            <a:chExt cx="10311130" cy="4759704"/>
          </a:xfrm>
        </p:grpSpPr>
        <p:sp>
          <p:nvSpPr>
            <p:cNvPr id="3" name="Freeform 3"/>
            <p:cNvSpPr/>
            <p:nvPr/>
          </p:nvSpPr>
          <p:spPr>
            <a:xfrm>
              <a:off x="50800" y="64626"/>
              <a:ext cx="10209530" cy="4641761"/>
            </a:xfrm>
            <a:custGeom>
              <a:avLst/>
              <a:gdLst/>
              <a:ahLst/>
              <a:cxnLst/>
              <a:rect l="l" t="t" r="r" b="b"/>
              <a:pathLst>
                <a:path w="10209530" h="4641761">
                  <a:moveTo>
                    <a:pt x="0" y="3522116"/>
                  </a:moveTo>
                  <a:cubicBezTo>
                    <a:pt x="480060" y="2473560"/>
                    <a:pt x="491490" y="2483253"/>
                    <a:pt x="494030" y="2476791"/>
                  </a:cubicBezTo>
                  <a:cubicBezTo>
                    <a:pt x="497840" y="2468713"/>
                    <a:pt x="486410" y="2438015"/>
                    <a:pt x="486410" y="2438015"/>
                  </a:cubicBezTo>
                  <a:cubicBezTo>
                    <a:pt x="486410" y="2436400"/>
                    <a:pt x="486410" y="2363695"/>
                    <a:pt x="486410" y="2328151"/>
                  </a:cubicBezTo>
                  <a:cubicBezTo>
                    <a:pt x="485140" y="2290991"/>
                    <a:pt x="485140" y="2218287"/>
                    <a:pt x="485140" y="2216671"/>
                  </a:cubicBezTo>
                  <a:cubicBezTo>
                    <a:pt x="485140" y="2215056"/>
                    <a:pt x="497840" y="2145583"/>
                    <a:pt x="505460" y="2110038"/>
                  </a:cubicBezTo>
                  <a:cubicBezTo>
                    <a:pt x="511810" y="2074494"/>
                    <a:pt x="524510" y="2003405"/>
                    <a:pt x="524510" y="2003405"/>
                  </a:cubicBezTo>
                  <a:cubicBezTo>
                    <a:pt x="525780" y="2001790"/>
                    <a:pt x="551180" y="1937164"/>
                    <a:pt x="565150" y="1904851"/>
                  </a:cubicBezTo>
                  <a:cubicBezTo>
                    <a:pt x="577850" y="1872538"/>
                    <a:pt x="603250" y="1807912"/>
                    <a:pt x="604520" y="1806296"/>
                  </a:cubicBezTo>
                  <a:cubicBezTo>
                    <a:pt x="604520" y="1804681"/>
                    <a:pt x="642620" y="1751364"/>
                    <a:pt x="661670" y="1723898"/>
                  </a:cubicBezTo>
                  <a:cubicBezTo>
                    <a:pt x="679450" y="1696432"/>
                    <a:pt x="717550" y="1641500"/>
                    <a:pt x="717550" y="1639884"/>
                  </a:cubicBezTo>
                  <a:cubicBezTo>
                    <a:pt x="718820" y="1639884"/>
                    <a:pt x="765810" y="1597877"/>
                    <a:pt x="788670" y="1576874"/>
                  </a:cubicBezTo>
                  <a:cubicBezTo>
                    <a:pt x="812800" y="1555871"/>
                    <a:pt x="858520" y="1513864"/>
                    <a:pt x="859790" y="1513864"/>
                  </a:cubicBezTo>
                  <a:cubicBezTo>
                    <a:pt x="861060" y="1512248"/>
                    <a:pt x="913130" y="1486398"/>
                    <a:pt x="941070" y="1473472"/>
                  </a:cubicBezTo>
                  <a:cubicBezTo>
                    <a:pt x="967740" y="1460547"/>
                    <a:pt x="1019810" y="1433081"/>
                    <a:pt x="1021080" y="1433081"/>
                  </a:cubicBezTo>
                  <a:cubicBezTo>
                    <a:pt x="1022350" y="1433081"/>
                    <a:pt x="1078230" y="1423387"/>
                    <a:pt x="1107440" y="1418540"/>
                  </a:cubicBezTo>
                  <a:cubicBezTo>
                    <a:pt x="1135380" y="1413693"/>
                    <a:pt x="1156970" y="1410462"/>
                    <a:pt x="1192530" y="1403999"/>
                  </a:cubicBezTo>
                  <a:cubicBezTo>
                    <a:pt x="1256030" y="1394306"/>
                    <a:pt x="1438910" y="1410462"/>
                    <a:pt x="1451610" y="1370071"/>
                  </a:cubicBezTo>
                  <a:cubicBezTo>
                    <a:pt x="1461770" y="1340989"/>
                    <a:pt x="1395730" y="1289288"/>
                    <a:pt x="1372870" y="1240819"/>
                  </a:cubicBezTo>
                  <a:cubicBezTo>
                    <a:pt x="1347470" y="1187502"/>
                    <a:pt x="1324610" y="1122876"/>
                    <a:pt x="1309370" y="1059866"/>
                  </a:cubicBezTo>
                  <a:cubicBezTo>
                    <a:pt x="1294130" y="998471"/>
                    <a:pt x="1283970" y="930614"/>
                    <a:pt x="1281430" y="865988"/>
                  </a:cubicBezTo>
                  <a:cubicBezTo>
                    <a:pt x="1277620" y="801362"/>
                    <a:pt x="1281430" y="733505"/>
                    <a:pt x="1290320" y="668879"/>
                  </a:cubicBezTo>
                  <a:cubicBezTo>
                    <a:pt x="1299210" y="605869"/>
                    <a:pt x="1315720" y="541243"/>
                    <a:pt x="1336040" y="481464"/>
                  </a:cubicBezTo>
                  <a:cubicBezTo>
                    <a:pt x="1357630" y="421685"/>
                    <a:pt x="1385570" y="363521"/>
                    <a:pt x="1417320" y="311820"/>
                  </a:cubicBezTo>
                  <a:cubicBezTo>
                    <a:pt x="1447800" y="260120"/>
                    <a:pt x="1485900" y="213266"/>
                    <a:pt x="1526540" y="172875"/>
                  </a:cubicBezTo>
                  <a:cubicBezTo>
                    <a:pt x="1567180" y="132483"/>
                    <a:pt x="1612900" y="96939"/>
                    <a:pt x="1658620" y="71089"/>
                  </a:cubicBezTo>
                  <a:cubicBezTo>
                    <a:pt x="1705610" y="43623"/>
                    <a:pt x="1756410" y="24235"/>
                    <a:pt x="1807210" y="11310"/>
                  </a:cubicBezTo>
                  <a:cubicBezTo>
                    <a:pt x="1858010" y="0"/>
                    <a:pt x="1889760" y="0"/>
                    <a:pt x="1962150" y="0"/>
                  </a:cubicBezTo>
                  <a:cubicBezTo>
                    <a:pt x="2134870" y="1616"/>
                    <a:pt x="2561590" y="58163"/>
                    <a:pt x="2837180" y="84014"/>
                  </a:cubicBezTo>
                  <a:cubicBezTo>
                    <a:pt x="3083560" y="108249"/>
                    <a:pt x="3275330" y="129252"/>
                    <a:pt x="3534410" y="148640"/>
                  </a:cubicBezTo>
                  <a:cubicBezTo>
                    <a:pt x="3864610" y="174490"/>
                    <a:pt x="4304030" y="200341"/>
                    <a:pt x="4658360" y="213266"/>
                  </a:cubicBezTo>
                  <a:cubicBezTo>
                    <a:pt x="4978400" y="224575"/>
                    <a:pt x="5280660" y="218113"/>
                    <a:pt x="5571490" y="229422"/>
                  </a:cubicBezTo>
                  <a:cubicBezTo>
                    <a:pt x="5836920" y="239116"/>
                    <a:pt x="6082030" y="264967"/>
                    <a:pt x="6333490" y="271429"/>
                  </a:cubicBezTo>
                  <a:cubicBezTo>
                    <a:pt x="6581140" y="277892"/>
                    <a:pt x="6821170" y="271429"/>
                    <a:pt x="7071360" y="271429"/>
                  </a:cubicBezTo>
                  <a:cubicBezTo>
                    <a:pt x="7327900" y="269813"/>
                    <a:pt x="7603490" y="268198"/>
                    <a:pt x="7856220" y="264967"/>
                  </a:cubicBezTo>
                  <a:cubicBezTo>
                    <a:pt x="8091170" y="261735"/>
                    <a:pt x="8326120" y="163181"/>
                    <a:pt x="8538210" y="250426"/>
                  </a:cubicBezTo>
                  <a:cubicBezTo>
                    <a:pt x="8765540" y="344133"/>
                    <a:pt x="9103360" y="584865"/>
                    <a:pt x="9166860" y="846600"/>
                  </a:cubicBezTo>
                  <a:cubicBezTo>
                    <a:pt x="9232900" y="1116414"/>
                    <a:pt x="8837930" y="1749749"/>
                    <a:pt x="8896350" y="1856381"/>
                  </a:cubicBezTo>
                  <a:cubicBezTo>
                    <a:pt x="8923020" y="1903235"/>
                    <a:pt x="8996680" y="1859613"/>
                    <a:pt x="9066530" y="1859613"/>
                  </a:cubicBezTo>
                  <a:cubicBezTo>
                    <a:pt x="9178290" y="1859613"/>
                    <a:pt x="9503410" y="1853150"/>
                    <a:pt x="9504680" y="1853150"/>
                  </a:cubicBezTo>
                  <a:cubicBezTo>
                    <a:pt x="9505950" y="1853150"/>
                    <a:pt x="9560560" y="1861228"/>
                    <a:pt x="9589770" y="1866075"/>
                  </a:cubicBezTo>
                  <a:cubicBezTo>
                    <a:pt x="9617710" y="1869307"/>
                    <a:pt x="9673590" y="1879001"/>
                    <a:pt x="9674860" y="1879001"/>
                  </a:cubicBezTo>
                  <a:cubicBezTo>
                    <a:pt x="9676130" y="1879001"/>
                    <a:pt x="9728200" y="1904851"/>
                    <a:pt x="9754870" y="1917776"/>
                  </a:cubicBezTo>
                  <a:cubicBezTo>
                    <a:pt x="9781540" y="1930701"/>
                    <a:pt x="9833610" y="1954936"/>
                    <a:pt x="9834880" y="1956552"/>
                  </a:cubicBezTo>
                  <a:cubicBezTo>
                    <a:pt x="9834880" y="1956552"/>
                    <a:pt x="9881870" y="1996943"/>
                    <a:pt x="9904730" y="2017946"/>
                  </a:cubicBezTo>
                  <a:cubicBezTo>
                    <a:pt x="9928860" y="2038950"/>
                    <a:pt x="9974580" y="2079341"/>
                    <a:pt x="9974580" y="2079341"/>
                  </a:cubicBezTo>
                  <a:cubicBezTo>
                    <a:pt x="9974580" y="2079341"/>
                    <a:pt x="9974580" y="2079341"/>
                    <a:pt x="9975850" y="2079341"/>
                  </a:cubicBezTo>
                  <a:cubicBezTo>
                    <a:pt x="9975850" y="2080957"/>
                    <a:pt x="10012680" y="2134273"/>
                    <a:pt x="10031730" y="2161739"/>
                  </a:cubicBezTo>
                  <a:cubicBezTo>
                    <a:pt x="10050780" y="2189205"/>
                    <a:pt x="10087610" y="2242522"/>
                    <a:pt x="10088880" y="2242522"/>
                  </a:cubicBezTo>
                  <a:cubicBezTo>
                    <a:pt x="10088880" y="2244137"/>
                    <a:pt x="10115550" y="2307148"/>
                    <a:pt x="10128250" y="2339461"/>
                  </a:cubicBezTo>
                  <a:cubicBezTo>
                    <a:pt x="10142220" y="2371774"/>
                    <a:pt x="10167620" y="2434784"/>
                    <a:pt x="10167620" y="2436400"/>
                  </a:cubicBezTo>
                  <a:cubicBezTo>
                    <a:pt x="10168890" y="2438015"/>
                    <a:pt x="10181590" y="2505873"/>
                    <a:pt x="10187940" y="2541417"/>
                  </a:cubicBezTo>
                  <a:cubicBezTo>
                    <a:pt x="10195560" y="2576961"/>
                    <a:pt x="10208260" y="2646434"/>
                    <a:pt x="10209530" y="2648050"/>
                  </a:cubicBezTo>
                  <a:cubicBezTo>
                    <a:pt x="10209530" y="2648050"/>
                    <a:pt x="10209530" y="2719138"/>
                    <a:pt x="10209530" y="2756298"/>
                  </a:cubicBezTo>
                  <a:cubicBezTo>
                    <a:pt x="10209530" y="2791842"/>
                    <a:pt x="10209530" y="2862931"/>
                    <a:pt x="10208260" y="2864547"/>
                  </a:cubicBezTo>
                  <a:cubicBezTo>
                    <a:pt x="10208260" y="2866162"/>
                    <a:pt x="10195560" y="2935635"/>
                    <a:pt x="10187940" y="2971180"/>
                  </a:cubicBezTo>
                  <a:cubicBezTo>
                    <a:pt x="10181590" y="3006724"/>
                    <a:pt x="10167620" y="3074581"/>
                    <a:pt x="10167620" y="3076197"/>
                  </a:cubicBezTo>
                  <a:cubicBezTo>
                    <a:pt x="10167620" y="3077812"/>
                    <a:pt x="10140950" y="3140823"/>
                    <a:pt x="10128250" y="3173136"/>
                  </a:cubicBezTo>
                  <a:cubicBezTo>
                    <a:pt x="10114280" y="3205449"/>
                    <a:pt x="10088880" y="3268459"/>
                    <a:pt x="10087610" y="3268459"/>
                  </a:cubicBezTo>
                  <a:cubicBezTo>
                    <a:pt x="10087610" y="3270075"/>
                    <a:pt x="10050780" y="3323391"/>
                    <a:pt x="10031730" y="3350857"/>
                  </a:cubicBezTo>
                  <a:cubicBezTo>
                    <a:pt x="10012680" y="3378323"/>
                    <a:pt x="9975850" y="3431640"/>
                    <a:pt x="9974580" y="3431640"/>
                  </a:cubicBezTo>
                  <a:cubicBezTo>
                    <a:pt x="9973310" y="3433255"/>
                    <a:pt x="9927590" y="3473646"/>
                    <a:pt x="9904730" y="3494650"/>
                  </a:cubicBezTo>
                  <a:cubicBezTo>
                    <a:pt x="9880600" y="3514038"/>
                    <a:pt x="9834880" y="3554429"/>
                    <a:pt x="9833610" y="3556045"/>
                  </a:cubicBezTo>
                  <a:cubicBezTo>
                    <a:pt x="9832340" y="3556045"/>
                    <a:pt x="9780270" y="3581895"/>
                    <a:pt x="9753600" y="3594820"/>
                  </a:cubicBezTo>
                  <a:cubicBezTo>
                    <a:pt x="9726930" y="3607746"/>
                    <a:pt x="9674860" y="3631980"/>
                    <a:pt x="9673590" y="3631980"/>
                  </a:cubicBezTo>
                  <a:cubicBezTo>
                    <a:pt x="9672320" y="3633596"/>
                    <a:pt x="9616440" y="3641674"/>
                    <a:pt x="9588500" y="3646521"/>
                  </a:cubicBezTo>
                  <a:cubicBezTo>
                    <a:pt x="9560560" y="3649752"/>
                    <a:pt x="9504680" y="3659446"/>
                    <a:pt x="9503410" y="3659446"/>
                  </a:cubicBezTo>
                  <a:cubicBezTo>
                    <a:pt x="9502140" y="3659446"/>
                    <a:pt x="9142730" y="3682065"/>
                    <a:pt x="9119870" y="3717610"/>
                  </a:cubicBezTo>
                  <a:cubicBezTo>
                    <a:pt x="9114790" y="3725688"/>
                    <a:pt x="9122410" y="3733766"/>
                    <a:pt x="9122410" y="3746691"/>
                  </a:cubicBezTo>
                  <a:cubicBezTo>
                    <a:pt x="9121140" y="3769311"/>
                    <a:pt x="9109710" y="3811317"/>
                    <a:pt x="9104630" y="3845246"/>
                  </a:cubicBezTo>
                  <a:cubicBezTo>
                    <a:pt x="9100820" y="3879175"/>
                    <a:pt x="9102090" y="3919566"/>
                    <a:pt x="9097010" y="3945416"/>
                  </a:cubicBezTo>
                  <a:cubicBezTo>
                    <a:pt x="9091930" y="3964804"/>
                    <a:pt x="9084310" y="3976114"/>
                    <a:pt x="9079230" y="3992270"/>
                  </a:cubicBezTo>
                  <a:cubicBezTo>
                    <a:pt x="9075420" y="4008427"/>
                    <a:pt x="9076690" y="4022968"/>
                    <a:pt x="9071610" y="4042355"/>
                  </a:cubicBezTo>
                  <a:cubicBezTo>
                    <a:pt x="9062720" y="4068205"/>
                    <a:pt x="9042400" y="4098903"/>
                    <a:pt x="9029700" y="4127985"/>
                  </a:cubicBezTo>
                  <a:cubicBezTo>
                    <a:pt x="9017000" y="4158682"/>
                    <a:pt x="9008110" y="4197458"/>
                    <a:pt x="8996680" y="4220077"/>
                  </a:cubicBezTo>
                  <a:cubicBezTo>
                    <a:pt x="8987790" y="4236233"/>
                    <a:pt x="8977630" y="4244311"/>
                    <a:pt x="8968740" y="4257237"/>
                  </a:cubicBezTo>
                  <a:cubicBezTo>
                    <a:pt x="8961120" y="4270162"/>
                    <a:pt x="8958580" y="4286318"/>
                    <a:pt x="8948420" y="4300859"/>
                  </a:cubicBezTo>
                  <a:cubicBezTo>
                    <a:pt x="8934450" y="4321862"/>
                    <a:pt x="8906510" y="4342866"/>
                    <a:pt x="8887460" y="4367100"/>
                  </a:cubicBezTo>
                  <a:cubicBezTo>
                    <a:pt x="8868410" y="4389720"/>
                    <a:pt x="8850630" y="4423648"/>
                    <a:pt x="8832850" y="4439805"/>
                  </a:cubicBezTo>
                  <a:cubicBezTo>
                    <a:pt x="8820150" y="4451115"/>
                    <a:pt x="8808720" y="4454346"/>
                    <a:pt x="8797290" y="4464039"/>
                  </a:cubicBezTo>
                  <a:cubicBezTo>
                    <a:pt x="8787130" y="4473733"/>
                    <a:pt x="8780780" y="4486659"/>
                    <a:pt x="8766810" y="4496353"/>
                  </a:cubicBezTo>
                  <a:cubicBezTo>
                    <a:pt x="8749030" y="4510894"/>
                    <a:pt x="8717280" y="4520587"/>
                    <a:pt x="8693150" y="4533513"/>
                  </a:cubicBezTo>
                  <a:cubicBezTo>
                    <a:pt x="8669020" y="4548053"/>
                    <a:pt x="8643620" y="4572288"/>
                    <a:pt x="8623300" y="4581982"/>
                  </a:cubicBezTo>
                  <a:cubicBezTo>
                    <a:pt x="8608060" y="4588445"/>
                    <a:pt x="8596630" y="4585213"/>
                    <a:pt x="8583930" y="4590060"/>
                  </a:cubicBezTo>
                  <a:cubicBezTo>
                    <a:pt x="8571230" y="4594907"/>
                    <a:pt x="8561070" y="4604601"/>
                    <a:pt x="8545830" y="4609448"/>
                  </a:cubicBezTo>
                  <a:cubicBezTo>
                    <a:pt x="8525510" y="4614295"/>
                    <a:pt x="8493760" y="4611064"/>
                    <a:pt x="8467090" y="4614295"/>
                  </a:cubicBezTo>
                  <a:cubicBezTo>
                    <a:pt x="8440420" y="4617526"/>
                    <a:pt x="8427720" y="4627220"/>
                    <a:pt x="8388350" y="4630452"/>
                  </a:cubicBezTo>
                  <a:cubicBezTo>
                    <a:pt x="8279130" y="4641761"/>
                    <a:pt x="7973060" y="4625604"/>
                    <a:pt x="7763510" y="4623989"/>
                  </a:cubicBezTo>
                  <a:cubicBezTo>
                    <a:pt x="7551420" y="4620758"/>
                    <a:pt x="7338060" y="4627220"/>
                    <a:pt x="7120890" y="4614295"/>
                  </a:cubicBezTo>
                  <a:cubicBezTo>
                    <a:pt x="6896100" y="4601370"/>
                    <a:pt x="6663690" y="4560978"/>
                    <a:pt x="6437630" y="4544822"/>
                  </a:cubicBezTo>
                  <a:cubicBezTo>
                    <a:pt x="6215380" y="4530281"/>
                    <a:pt x="6008370" y="4535129"/>
                    <a:pt x="5774690" y="4525435"/>
                  </a:cubicBezTo>
                  <a:cubicBezTo>
                    <a:pt x="5511800" y="4512509"/>
                    <a:pt x="5204460" y="4483427"/>
                    <a:pt x="4937760" y="4475349"/>
                  </a:cubicBezTo>
                  <a:cubicBezTo>
                    <a:pt x="4695190" y="4467271"/>
                    <a:pt x="4479290" y="4473733"/>
                    <a:pt x="4240530" y="4473733"/>
                  </a:cubicBezTo>
                  <a:cubicBezTo>
                    <a:pt x="3986530" y="4473733"/>
                    <a:pt x="3724910" y="4475349"/>
                    <a:pt x="3458210" y="4476965"/>
                  </a:cubicBezTo>
                  <a:cubicBezTo>
                    <a:pt x="3180080" y="4476965"/>
                    <a:pt x="2885440" y="4480196"/>
                    <a:pt x="2606040" y="4481812"/>
                  </a:cubicBezTo>
                  <a:cubicBezTo>
                    <a:pt x="2334260" y="4483427"/>
                    <a:pt x="2063750" y="4486659"/>
                    <a:pt x="1802130" y="4485043"/>
                  </a:cubicBezTo>
                  <a:cubicBezTo>
                    <a:pt x="1553210" y="4483427"/>
                    <a:pt x="1309370" y="4515741"/>
                    <a:pt x="1071880" y="4473733"/>
                  </a:cubicBezTo>
                  <a:cubicBezTo>
                    <a:pt x="838200" y="4433342"/>
                    <a:pt x="567690" y="4401029"/>
                    <a:pt x="388620" y="4241080"/>
                  </a:cubicBezTo>
                  <a:cubicBezTo>
                    <a:pt x="212090" y="4081131"/>
                    <a:pt x="0" y="3522116"/>
                    <a:pt x="0" y="3522116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42941" y="1152605"/>
            <a:ext cx="17753203" cy="795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Buckler, E. J., </a:t>
            </a:r>
            <a:r>
              <a:rPr lang="en-US" sz="2799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Mâsse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, L. C., Faulkner, G. E., </a:t>
            </a:r>
            <a:r>
              <a:rPr lang="en-US" sz="2799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Puterman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, E., McConnell-</a:t>
            </a:r>
            <a:r>
              <a:rPr lang="en-US" sz="2799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Nzunga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, J., &amp; Naylor, P.-J. (2023). 	Implementing active play standards: a qualitative study with licensed childcare providers in British	 	Columbia, Canada. </a:t>
            </a:r>
            <a:r>
              <a:rPr lang="en-US" sz="2799" i="1" dirty="0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Health Promotion International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, 38(3), 1–12. 	</a:t>
            </a:r>
            <a:r>
              <a:rPr lang="en-US" sz="2799" u="sng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  <a:hlinkClick r:id="rId2" tooltip="https://doi.org/10.1093/heapro/daac036"/>
              </a:rPr>
              <a:t>https://doi.org/10.1093/heapro/daac036</a:t>
            </a:r>
          </a:p>
          <a:p>
            <a:pPr algn="l">
              <a:lnSpc>
                <a:spcPts val="3919"/>
              </a:lnSpc>
            </a:pPr>
            <a:endParaRPr lang="en-US" sz="2799" u="sng" dirty="0">
              <a:solidFill>
                <a:srgbClr val="3D3832"/>
              </a:solidFill>
              <a:latin typeface="Public Sans"/>
              <a:ea typeface="Public Sans"/>
              <a:cs typeface="Public Sans"/>
              <a:sym typeface="Public Sans"/>
              <a:hlinkClick r:id="rId2" tooltip="https://doi.org/10.1093/heapro/daac036"/>
            </a:endParaRPr>
          </a:p>
          <a:p>
            <a:pPr algn="l">
              <a:lnSpc>
                <a:spcPts val="3919"/>
              </a:lnSpc>
            </a:pPr>
            <a:r>
              <a:rPr lang="en-US" sz="2799" i="1" dirty="0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Geda, N. R., Janzen, B., &amp; Pahwa, P. (2021). Chronic disease multimorbidity among the Canadian population: 	prevalence and associated lifestyle factors. Archives of Public Health, 79(1), 1–11.</a:t>
            </a:r>
            <a:r>
              <a:rPr lang="en-US" sz="2799" u="sng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	</a:t>
            </a:r>
            <a:r>
              <a:rPr lang="en-US" sz="2799" u="sng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  <a:hlinkClick r:id="rId3" tooltip="https://doi.org/10.1186/s13690-021-00583-7"/>
              </a:rPr>
              <a:t>https://doi.org/10.1186/s13690-021-00583-7</a:t>
            </a:r>
          </a:p>
          <a:p>
            <a:pPr algn="l">
              <a:lnSpc>
                <a:spcPts val="3919"/>
              </a:lnSpc>
            </a:pPr>
            <a:endParaRPr lang="en-US" sz="2799" u="sng" dirty="0">
              <a:solidFill>
                <a:srgbClr val="3D3832"/>
              </a:solidFill>
              <a:latin typeface="Public Sans"/>
              <a:ea typeface="Public Sans"/>
              <a:cs typeface="Public Sans"/>
              <a:sym typeface="Public Sans"/>
              <a:hlinkClick r:id="rId3" tooltip="https://doi.org/10.1186/s13690-021-00583-7"/>
            </a:endParaRP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MIMOSA Diagnostics. (2025). </a:t>
            </a:r>
            <a:r>
              <a:rPr lang="en-US" sz="2799" i="1" dirty="0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Making the invisible visible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. Retrieved from:  	</a:t>
            </a:r>
            <a:r>
              <a:rPr lang="en-US" sz="2799" u="sng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  <a:hlinkClick r:id="rId4" tooltip="https://www.mimosadiagnostics.com"/>
              </a:rPr>
              <a:t>https://www.mimosadiagnostics.com/</a:t>
            </a:r>
          </a:p>
          <a:p>
            <a:pPr algn="l">
              <a:lnSpc>
                <a:spcPts val="3919"/>
              </a:lnSpc>
            </a:pPr>
            <a:endParaRPr lang="en-US" sz="2799" u="sng" dirty="0">
              <a:solidFill>
                <a:srgbClr val="3D3832"/>
              </a:solidFill>
              <a:latin typeface="Public Sans"/>
              <a:ea typeface="Public Sans"/>
              <a:cs typeface="Public Sans"/>
              <a:sym typeface="Public Sans"/>
              <a:hlinkClick r:id="rId4" tooltip="https://www.mimosadiagnostics.com"/>
            </a:endParaRPr>
          </a:p>
          <a:p>
            <a:pPr algn="l">
              <a:lnSpc>
                <a:spcPts val="3919"/>
              </a:lnSpc>
            </a:pPr>
            <a:r>
              <a:rPr lang="en-US" sz="2799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MolecuLight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. (2025). </a:t>
            </a:r>
            <a:r>
              <a:rPr lang="en-US" sz="2799" i="1" dirty="0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Start Seeing Wounds in a New Light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. Retrieved from 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  <a:hlinkClick r:id="rId5" tooltip="https://moleculight.com"/>
              </a:rPr>
              <a:t>https://moleculight.com/</a:t>
            </a: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	</a:t>
            </a:r>
            <a:r>
              <a:rPr lang="en-US" sz="2799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ProMed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 Mobile Imaging. (2025). Who We Are. Retrieved from 	</a:t>
            </a:r>
            <a:r>
              <a:rPr lang="en-US" sz="2799" u="sng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  <a:hlinkClick r:id="rId6" tooltip="https://www.promedmobileimaging.com/who-we-are"/>
              </a:rPr>
              <a:t>https://www.promedmobileimaging.com/who-we-are</a:t>
            </a:r>
          </a:p>
          <a:p>
            <a:pPr algn="l">
              <a:lnSpc>
                <a:spcPts val="3919"/>
              </a:lnSpc>
            </a:pPr>
            <a:endParaRPr lang="en-US" sz="2799" u="sng" dirty="0">
              <a:solidFill>
                <a:srgbClr val="3D3832"/>
              </a:solidFill>
              <a:latin typeface="Public Sans"/>
              <a:ea typeface="Public Sans"/>
              <a:cs typeface="Public Sans"/>
              <a:sym typeface="Public Sans"/>
              <a:hlinkClick r:id="rId6" tooltip="https://www.promedmobileimaging.com/who-we-ar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66350" y="24447"/>
            <a:ext cx="15955301" cy="11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References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2912" y="2179666"/>
            <a:ext cx="17563232" cy="8107334"/>
            <a:chOff x="0" y="0"/>
            <a:chExt cx="10311130" cy="4759704"/>
          </a:xfrm>
        </p:grpSpPr>
        <p:sp>
          <p:nvSpPr>
            <p:cNvPr id="3" name="Freeform 3"/>
            <p:cNvSpPr/>
            <p:nvPr/>
          </p:nvSpPr>
          <p:spPr>
            <a:xfrm>
              <a:off x="50800" y="64626"/>
              <a:ext cx="10209530" cy="4641761"/>
            </a:xfrm>
            <a:custGeom>
              <a:avLst/>
              <a:gdLst/>
              <a:ahLst/>
              <a:cxnLst/>
              <a:rect l="l" t="t" r="r" b="b"/>
              <a:pathLst>
                <a:path w="10209530" h="4641761">
                  <a:moveTo>
                    <a:pt x="0" y="3522116"/>
                  </a:moveTo>
                  <a:cubicBezTo>
                    <a:pt x="480060" y="2473560"/>
                    <a:pt x="491490" y="2483253"/>
                    <a:pt x="494030" y="2476791"/>
                  </a:cubicBezTo>
                  <a:cubicBezTo>
                    <a:pt x="497840" y="2468713"/>
                    <a:pt x="486410" y="2438015"/>
                    <a:pt x="486410" y="2438015"/>
                  </a:cubicBezTo>
                  <a:cubicBezTo>
                    <a:pt x="486410" y="2436400"/>
                    <a:pt x="486410" y="2363695"/>
                    <a:pt x="486410" y="2328151"/>
                  </a:cubicBezTo>
                  <a:cubicBezTo>
                    <a:pt x="485140" y="2290991"/>
                    <a:pt x="485140" y="2218287"/>
                    <a:pt x="485140" y="2216671"/>
                  </a:cubicBezTo>
                  <a:cubicBezTo>
                    <a:pt x="485140" y="2215056"/>
                    <a:pt x="497840" y="2145583"/>
                    <a:pt x="505460" y="2110038"/>
                  </a:cubicBezTo>
                  <a:cubicBezTo>
                    <a:pt x="511810" y="2074494"/>
                    <a:pt x="524510" y="2003405"/>
                    <a:pt x="524510" y="2003405"/>
                  </a:cubicBezTo>
                  <a:cubicBezTo>
                    <a:pt x="525780" y="2001790"/>
                    <a:pt x="551180" y="1937164"/>
                    <a:pt x="565150" y="1904851"/>
                  </a:cubicBezTo>
                  <a:cubicBezTo>
                    <a:pt x="577850" y="1872538"/>
                    <a:pt x="603250" y="1807912"/>
                    <a:pt x="604520" y="1806296"/>
                  </a:cubicBezTo>
                  <a:cubicBezTo>
                    <a:pt x="604520" y="1804681"/>
                    <a:pt x="642620" y="1751364"/>
                    <a:pt x="661670" y="1723898"/>
                  </a:cubicBezTo>
                  <a:cubicBezTo>
                    <a:pt x="679450" y="1696432"/>
                    <a:pt x="717550" y="1641500"/>
                    <a:pt x="717550" y="1639884"/>
                  </a:cubicBezTo>
                  <a:cubicBezTo>
                    <a:pt x="718820" y="1639884"/>
                    <a:pt x="765810" y="1597877"/>
                    <a:pt x="788670" y="1576874"/>
                  </a:cubicBezTo>
                  <a:cubicBezTo>
                    <a:pt x="812800" y="1555871"/>
                    <a:pt x="858520" y="1513864"/>
                    <a:pt x="859790" y="1513864"/>
                  </a:cubicBezTo>
                  <a:cubicBezTo>
                    <a:pt x="861060" y="1512248"/>
                    <a:pt x="913130" y="1486398"/>
                    <a:pt x="941070" y="1473472"/>
                  </a:cubicBezTo>
                  <a:cubicBezTo>
                    <a:pt x="967740" y="1460547"/>
                    <a:pt x="1019810" y="1433081"/>
                    <a:pt x="1021080" y="1433081"/>
                  </a:cubicBezTo>
                  <a:cubicBezTo>
                    <a:pt x="1022350" y="1433081"/>
                    <a:pt x="1078230" y="1423387"/>
                    <a:pt x="1107440" y="1418540"/>
                  </a:cubicBezTo>
                  <a:cubicBezTo>
                    <a:pt x="1135380" y="1413693"/>
                    <a:pt x="1156970" y="1410462"/>
                    <a:pt x="1192530" y="1403999"/>
                  </a:cubicBezTo>
                  <a:cubicBezTo>
                    <a:pt x="1256030" y="1394306"/>
                    <a:pt x="1438910" y="1410462"/>
                    <a:pt x="1451610" y="1370071"/>
                  </a:cubicBezTo>
                  <a:cubicBezTo>
                    <a:pt x="1461770" y="1340989"/>
                    <a:pt x="1395730" y="1289288"/>
                    <a:pt x="1372870" y="1240819"/>
                  </a:cubicBezTo>
                  <a:cubicBezTo>
                    <a:pt x="1347470" y="1187502"/>
                    <a:pt x="1324610" y="1122876"/>
                    <a:pt x="1309370" y="1059866"/>
                  </a:cubicBezTo>
                  <a:cubicBezTo>
                    <a:pt x="1294130" y="998471"/>
                    <a:pt x="1283970" y="930614"/>
                    <a:pt x="1281430" y="865988"/>
                  </a:cubicBezTo>
                  <a:cubicBezTo>
                    <a:pt x="1277620" y="801362"/>
                    <a:pt x="1281430" y="733505"/>
                    <a:pt x="1290320" y="668879"/>
                  </a:cubicBezTo>
                  <a:cubicBezTo>
                    <a:pt x="1299210" y="605869"/>
                    <a:pt x="1315720" y="541243"/>
                    <a:pt x="1336040" y="481464"/>
                  </a:cubicBezTo>
                  <a:cubicBezTo>
                    <a:pt x="1357630" y="421685"/>
                    <a:pt x="1385570" y="363521"/>
                    <a:pt x="1417320" y="311820"/>
                  </a:cubicBezTo>
                  <a:cubicBezTo>
                    <a:pt x="1447800" y="260120"/>
                    <a:pt x="1485900" y="213266"/>
                    <a:pt x="1526540" y="172875"/>
                  </a:cubicBezTo>
                  <a:cubicBezTo>
                    <a:pt x="1567180" y="132483"/>
                    <a:pt x="1612900" y="96939"/>
                    <a:pt x="1658620" y="71089"/>
                  </a:cubicBezTo>
                  <a:cubicBezTo>
                    <a:pt x="1705610" y="43623"/>
                    <a:pt x="1756410" y="24235"/>
                    <a:pt x="1807210" y="11310"/>
                  </a:cubicBezTo>
                  <a:cubicBezTo>
                    <a:pt x="1858010" y="0"/>
                    <a:pt x="1889760" y="0"/>
                    <a:pt x="1962150" y="0"/>
                  </a:cubicBezTo>
                  <a:cubicBezTo>
                    <a:pt x="2134870" y="1616"/>
                    <a:pt x="2561590" y="58163"/>
                    <a:pt x="2837180" y="84014"/>
                  </a:cubicBezTo>
                  <a:cubicBezTo>
                    <a:pt x="3083560" y="108249"/>
                    <a:pt x="3275330" y="129252"/>
                    <a:pt x="3534410" y="148640"/>
                  </a:cubicBezTo>
                  <a:cubicBezTo>
                    <a:pt x="3864610" y="174490"/>
                    <a:pt x="4304030" y="200341"/>
                    <a:pt x="4658360" y="213266"/>
                  </a:cubicBezTo>
                  <a:cubicBezTo>
                    <a:pt x="4978400" y="224575"/>
                    <a:pt x="5280660" y="218113"/>
                    <a:pt x="5571490" y="229422"/>
                  </a:cubicBezTo>
                  <a:cubicBezTo>
                    <a:pt x="5836920" y="239116"/>
                    <a:pt x="6082030" y="264967"/>
                    <a:pt x="6333490" y="271429"/>
                  </a:cubicBezTo>
                  <a:cubicBezTo>
                    <a:pt x="6581140" y="277892"/>
                    <a:pt x="6821170" y="271429"/>
                    <a:pt x="7071360" y="271429"/>
                  </a:cubicBezTo>
                  <a:cubicBezTo>
                    <a:pt x="7327900" y="269813"/>
                    <a:pt x="7603490" y="268198"/>
                    <a:pt x="7856220" y="264967"/>
                  </a:cubicBezTo>
                  <a:cubicBezTo>
                    <a:pt x="8091170" y="261735"/>
                    <a:pt x="8326120" y="163181"/>
                    <a:pt x="8538210" y="250426"/>
                  </a:cubicBezTo>
                  <a:cubicBezTo>
                    <a:pt x="8765540" y="344133"/>
                    <a:pt x="9103360" y="584865"/>
                    <a:pt x="9166860" y="846600"/>
                  </a:cubicBezTo>
                  <a:cubicBezTo>
                    <a:pt x="9232900" y="1116414"/>
                    <a:pt x="8837930" y="1749749"/>
                    <a:pt x="8896350" y="1856381"/>
                  </a:cubicBezTo>
                  <a:cubicBezTo>
                    <a:pt x="8923020" y="1903235"/>
                    <a:pt x="8996680" y="1859613"/>
                    <a:pt x="9066530" y="1859613"/>
                  </a:cubicBezTo>
                  <a:cubicBezTo>
                    <a:pt x="9178290" y="1859613"/>
                    <a:pt x="9503410" y="1853150"/>
                    <a:pt x="9504680" y="1853150"/>
                  </a:cubicBezTo>
                  <a:cubicBezTo>
                    <a:pt x="9505950" y="1853150"/>
                    <a:pt x="9560560" y="1861228"/>
                    <a:pt x="9589770" y="1866075"/>
                  </a:cubicBezTo>
                  <a:cubicBezTo>
                    <a:pt x="9617710" y="1869307"/>
                    <a:pt x="9673590" y="1879001"/>
                    <a:pt x="9674860" y="1879001"/>
                  </a:cubicBezTo>
                  <a:cubicBezTo>
                    <a:pt x="9676130" y="1879001"/>
                    <a:pt x="9728200" y="1904851"/>
                    <a:pt x="9754870" y="1917776"/>
                  </a:cubicBezTo>
                  <a:cubicBezTo>
                    <a:pt x="9781540" y="1930701"/>
                    <a:pt x="9833610" y="1954936"/>
                    <a:pt x="9834880" y="1956552"/>
                  </a:cubicBezTo>
                  <a:cubicBezTo>
                    <a:pt x="9834880" y="1956552"/>
                    <a:pt x="9881870" y="1996943"/>
                    <a:pt x="9904730" y="2017946"/>
                  </a:cubicBezTo>
                  <a:cubicBezTo>
                    <a:pt x="9928860" y="2038950"/>
                    <a:pt x="9974580" y="2079341"/>
                    <a:pt x="9974580" y="2079341"/>
                  </a:cubicBezTo>
                  <a:cubicBezTo>
                    <a:pt x="9974580" y="2079341"/>
                    <a:pt x="9974580" y="2079341"/>
                    <a:pt x="9975850" y="2079341"/>
                  </a:cubicBezTo>
                  <a:cubicBezTo>
                    <a:pt x="9975850" y="2080957"/>
                    <a:pt x="10012680" y="2134273"/>
                    <a:pt x="10031730" y="2161739"/>
                  </a:cubicBezTo>
                  <a:cubicBezTo>
                    <a:pt x="10050780" y="2189205"/>
                    <a:pt x="10087610" y="2242522"/>
                    <a:pt x="10088880" y="2242522"/>
                  </a:cubicBezTo>
                  <a:cubicBezTo>
                    <a:pt x="10088880" y="2244137"/>
                    <a:pt x="10115550" y="2307148"/>
                    <a:pt x="10128250" y="2339461"/>
                  </a:cubicBezTo>
                  <a:cubicBezTo>
                    <a:pt x="10142220" y="2371774"/>
                    <a:pt x="10167620" y="2434784"/>
                    <a:pt x="10167620" y="2436400"/>
                  </a:cubicBezTo>
                  <a:cubicBezTo>
                    <a:pt x="10168890" y="2438015"/>
                    <a:pt x="10181590" y="2505873"/>
                    <a:pt x="10187940" y="2541417"/>
                  </a:cubicBezTo>
                  <a:cubicBezTo>
                    <a:pt x="10195560" y="2576961"/>
                    <a:pt x="10208260" y="2646434"/>
                    <a:pt x="10209530" y="2648050"/>
                  </a:cubicBezTo>
                  <a:cubicBezTo>
                    <a:pt x="10209530" y="2648050"/>
                    <a:pt x="10209530" y="2719138"/>
                    <a:pt x="10209530" y="2756298"/>
                  </a:cubicBezTo>
                  <a:cubicBezTo>
                    <a:pt x="10209530" y="2791842"/>
                    <a:pt x="10209530" y="2862931"/>
                    <a:pt x="10208260" y="2864547"/>
                  </a:cubicBezTo>
                  <a:cubicBezTo>
                    <a:pt x="10208260" y="2866162"/>
                    <a:pt x="10195560" y="2935635"/>
                    <a:pt x="10187940" y="2971180"/>
                  </a:cubicBezTo>
                  <a:cubicBezTo>
                    <a:pt x="10181590" y="3006724"/>
                    <a:pt x="10167620" y="3074581"/>
                    <a:pt x="10167620" y="3076197"/>
                  </a:cubicBezTo>
                  <a:cubicBezTo>
                    <a:pt x="10167620" y="3077812"/>
                    <a:pt x="10140950" y="3140823"/>
                    <a:pt x="10128250" y="3173136"/>
                  </a:cubicBezTo>
                  <a:cubicBezTo>
                    <a:pt x="10114280" y="3205449"/>
                    <a:pt x="10088880" y="3268459"/>
                    <a:pt x="10087610" y="3268459"/>
                  </a:cubicBezTo>
                  <a:cubicBezTo>
                    <a:pt x="10087610" y="3270075"/>
                    <a:pt x="10050780" y="3323391"/>
                    <a:pt x="10031730" y="3350857"/>
                  </a:cubicBezTo>
                  <a:cubicBezTo>
                    <a:pt x="10012680" y="3378323"/>
                    <a:pt x="9975850" y="3431640"/>
                    <a:pt x="9974580" y="3431640"/>
                  </a:cubicBezTo>
                  <a:cubicBezTo>
                    <a:pt x="9973310" y="3433255"/>
                    <a:pt x="9927590" y="3473646"/>
                    <a:pt x="9904730" y="3494650"/>
                  </a:cubicBezTo>
                  <a:cubicBezTo>
                    <a:pt x="9880600" y="3514038"/>
                    <a:pt x="9834880" y="3554429"/>
                    <a:pt x="9833610" y="3556045"/>
                  </a:cubicBezTo>
                  <a:cubicBezTo>
                    <a:pt x="9832340" y="3556045"/>
                    <a:pt x="9780270" y="3581895"/>
                    <a:pt x="9753600" y="3594820"/>
                  </a:cubicBezTo>
                  <a:cubicBezTo>
                    <a:pt x="9726930" y="3607746"/>
                    <a:pt x="9674860" y="3631980"/>
                    <a:pt x="9673590" y="3631980"/>
                  </a:cubicBezTo>
                  <a:cubicBezTo>
                    <a:pt x="9672320" y="3633596"/>
                    <a:pt x="9616440" y="3641674"/>
                    <a:pt x="9588500" y="3646521"/>
                  </a:cubicBezTo>
                  <a:cubicBezTo>
                    <a:pt x="9560560" y="3649752"/>
                    <a:pt x="9504680" y="3659446"/>
                    <a:pt x="9503410" y="3659446"/>
                  </a:cubicBezTo>
                  <a:cubicBezTo>
                    <a:pt x="9502140" y="3659446"/>
                    <a:pt x="9142730" y="3682065"/>
                    <a:pt x="9119870" y="3717610"/>
                  </a:cubicBezTo>
                  <a:cubicBezTo>
                    <a:pt x="9114790" y="3725688"/>
                    <a:pt x="9122410" y="3733766"/>
                    <a:pt x="9122410" y="3746691"/>
                  </a:cubicBezTo>
                  <a:cubicBezTo>
                    <a:pt x="9121140" y="3769311"/>
                    <a:pt x="9109710" y="3811317"/>
                    <a:pt x="9104630" y="3845246"/>
                  </a:cubicBezTo>
                  <a:cubicBezTo>
                    <a:pt x="9100820" y="3879175"/>
                    <a:pt x="9102090" y="3919566"/>
                    <a:pt x="9097010" y="3945416"/>
                  </a:cubicBezTo>
                  <a:cubicBezTo>
                    <a:pt x="9091930" y="3964804"/>
                    <a:pt x="9084310" y="3976114"/>
                    <a:pt x="9079230" y="3992270"/>
                  </a:cubicBezTo>
                  <a:cubicBezTo>
                    <a:pt x="9075420" y="4008427"/>
                    <a:pt x="9076690" y="4022968"/>
                    <a:pt x="9071610" y="4042355"/>
                  </a:cubicBezTo>
                  <a:cubicBezTo>
                    <a:pt x="9062720" y="4068205"/>
                    <a:pt x="9042400" y="4098903"/>
                    <a:pt x="9029700" y="4127985"/>
                  </a:cubicBezTo>
                  <a:cubicBezTo>
                    <a:pt x="9017000" y="4158682"/>
                    <a:pt x="9008110" y="4197458"/>
                    <a:pt x="8996680" y="4220077"/>
                  </a:cubicBezTo>
                  <a:cubicBezTo>
                    <a:pt x="8987790" y="4236233"/>
                    <a:pt x="8977630" y="4244311"/>
                    <a:pt x="8968740" y="4257237"/>
                  </a:cubicBezTo>
                  <a:cubicBezTo>
                    <a:pt x="8961120" y="4270162"/>
                    <a:pt x="8958580" y="4286318"/>
                    <a:pt x="8948420" y="4300859"/>
                  </a:cubicBezTo>
                  <a:cubicBezTo>
                    <a:pt x="8934450" y="4321862"/>
                    <a:pt x="8906510" y="4342866"/>
                    <a:pt x="8887460" y="4367100"/>
                  </a:cubicBezTo>
                  <a:cubicBezTo>
                    <a:pt x="8868410" y="4389720"/>
                    <a:pt x="8850630" y="4423648"/>
                    <a:pt x="8832850" y="4439805"/>
                  </a:cubicBezTo>
                  <a:cubicBezTo>
                    <a:pt x="8820150" y="4451115"/>
                    <a:pt x="8808720" y="4454346"/>
                    <a:pt x="8797290" y="4464039"/>
                  </a:cubicBezTo>
                  <a:cubicBezTo>
                    <a:pt x="8787130" y="4473733"/>
                    <a:pt x="8780780" y="4486659"/>
                    <a:pt x="8766810" y="4496353"/>
                  </a:cubicBezTo>
                  <a:cubicBezTo>
                    <a:pt x="8749030" y="4510894"/>
                    <a:pt x="8717280" y="4520587"/>
                    <a:pt x="8693150" y="4533513"/>
                  </a:cubicBezTo>
                  <a:cubicBezTo>
                    <a:pt x="8669020" y="4548053"/>
                    <a:pt x="8643620" y="4572288"/>
                    <a:pt x="8623300" y="4581982"/>
                  </a:cubicBezTo>
                  <a:cubicBezTo>
                    <a:pt x="8608060" y="4588445"/>
                    <a:pt x="8596630" y="4585213"/>
                    <a:pt x="8583930" y="4590060"/>
                  </a:cubicBezTo>
                  <a:cubicBezTo>
                    <a:pt x="8571230" y="4594907"/>
                    <a:pt x="8561070" y="4604601"/>
                    <a:pt x="8545830" y="4609448"/>
                  </a:cubicBezTo>
                  <a:cubicBezTo>
                    <a:pt x="8525510" y="4614295"/>
                    <a:pt x="8493760" y="4611064"/>
                    <a:pt x="8467090" y="4614295"/>
                  </a:cubicBezTo>
                  <a:cubicBezTo>
                    <a:pt x="8440420" y="4617526"/>
                    <a:pt x="8427720" y="4627220"/>
                    <a:pt x="8388350" y="4630452"/>
                  </a:cubicBezTo>
                  <a:cubicBezTo>
                    <a:pt x="8279130" y="4641761"/>
                    <a:pt x="7973060" y="4625604"/>
                    <a:pt x="7763510" y="4623989"/>
                  </a:cubicBezTo>
                  <a:cubicBezTo>
                    <a:pt x="7551420" y="4620758"/>
                    <a:pt x="7338060" y="4627220"/>
                    <a:pt x="7120890" y="4614295"/>
                  </a:cubicBezTo>
                  <a:cubicBezTo>
                    <a:pt x="6896100" y="4601370"/>
                    <a:pt x="6663690" y="4560978"/>
                    <a:pt x="6437630" y="4544822"/>
                  </a:cubicBezTo>
                  <a:cubicBezTo>
                    <a:pt x="6215380" y="4530281"/>
                    <a:pt x="6008370" y="4535129"/>
                    <a:pt x="5774690" y="4525435"/>
                  </a:cubicBezTo>
                  <a:cubicBezTo>
                    <a:pt x="5511800" y="4512509"/>
                    <a:pt x="5204460" y="4483427"/>
                    <a:pt x="4937760" y="4475349"/>
                  </a:cubicBezTo>
                  <a:cubicBezTo>
                    <a:pt x="4695190" y="4467271"/>
                    <a:pt x="4479290" y="4473733"/>
                    <a:pt x="4240530" y="4473733"/>
                  </a:cubicBezTo>
                  <a:cubicBezTo>
                    <a:pt x="3986530" y="4473733"/>
                    <a:pt x="3724910" y="4475349"/>
                    <a:pt x="3458210" y="4476965"/>
                  </a:cubicBezTo>
                  <a:cubicBezTo>
                    <a:pt x="3180080" y="4476965"/>
                    <a:pt x="2885440" y="4480196"/>
                    <a:pt x="2606040" y="4481812"/>
                  </a:cubicBezTo>
                  <a:cubicBezTo>
                    <a:pt x="2334260" y="4483427"/>
                    <a:pt x="2063750" y="4486659"/>
                    <a:pt x="1802130" y="4485043"/>
                  </a:cubicBezTo>
                  <a:cubicBezTo>
                    <a:pt x="1553210" y="4483427"/>
                    <a:pt x="1309370" y="4515741"/>
                    <a:pt x="1071880" y="4473733"/>
                  </a:cubicBezTo>
                  <a:cubicBezTo>
                    <a:pt x="838200" y="4433342"/>
                    <a:pt x="567690" y="4401029"/>
                    <a:pt x="388620" y="4241080"/>
                  </a:cubicBezTo>
                  <a:cubicBezTo>
                    <a:pt x="212090" y="4081131"/>
                    <a:pt x="0" y="3522116"/>
                    <a:pt x="0" y="3522116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7398" y="1152605"/>
            <a:ext cx="17753203" cy="401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Polanco, B., </a:t>
            </a:r>
            <a:r>
              <a:rPr lang="en-US" sz="2799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Oña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, A., </a:t>
            </a:r>
            <a:r>
              <a:rPr lang="en-US" sz="2799" dirty="0" err="1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Gemperli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, A., &amp; Barzallo, D. P. (2025). Excess healthcare utilization and costs linked to 	chronic conditions: a comparative study of nine European countries. </a:t>
            </a:r>
            <a:r>
              <a:rPr lang="en-US" sz="2799" i="1" dirty="0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European Journal of Public Health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, 	35(2), 216–227. </a:t>
            </a:r>
            <a:r>
              <a:rPr lang="en-US" sz="2799" u="sng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https://doi.org/10.1093/eurpub/ckaf012</a:t>
            </a:r>
            <a:endParaRPr lang="en-US" sz="2799" dirty="0">
              <a:solidFill>
                <a:srgbClr val="3D3832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3D3832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Varner, C. (2023). Emergency departments are in crisis now and for the foreseeable future. CMAJ : </a:t>
            </a:r>
            <a:r>
              <a:rPr lang="en-US" sz="2799" i="1" dirty="0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Canadian 	Medical Association Journal = Journal de </a:t>
            </a:r>
            <a:r>
              <a:rPr lang="en-US" sz="2799" i="1" dirty="0" err="1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l’Association</a:t>
            </a:r>
            <a:r>
              <a:rPr lang="en-US" sz="2799" i="1" dirty="0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 </a:t>
            </a:r>
            <a:r>
              <a:rPr lang="en-US" sz="2799" i="1" dirty="0" err="1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Medicale</a:t>
            </a:r>
            <a:r>
              <a:rPr lang="en-US" sz="2799" i="1" dirty="0">
                <a:solidFill>
                  <a:srgbClr val="3D3832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 Canadienne</a:t>
            </a:r>
            <a:r>
              <a:rPr lang="en-US" sz="2799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</a:rPr>
              <a:t>, 195(24), E851–E852. 	</a:t>
            </a:r>
            <a:r>
              <a:rPr lang="en-US" sz="2799" u="sng" dirty="0">
                <a:solidFill>
                  <a:srgbClr val="3D3832"/>
                </a:solidFill>
                <a:latin typeface="Public Sans"/>
                <a:ea typeface="Public Sans"/>
                <a:cs typeface="Public Sans"/>
                <a:sym typeface="Public Sans"/>
                <a:hlinkClick r:id="rId2" tooltip="https://doi.org/10.1503/cmaj.230719"/>
              </a:rPr>
              <a:t>https://doi.org/10.1503/cmaj.230719</a:t>
            </a:r>
          </a:p>
          <a:p>
            <a:pPr algn="l">
              <a:lnSpc>
                <a:spcPts val="4480"/>
              </a:lnSpc>
            </a:pPr>
            <a:endParaRPr lang="en-US" sz="2799" u="sng" dirty="0">
              <a:solidFill>
                <a:srgbClr val="3D3832"/>
              </a:solidFill>
              <a:latin typeface="Public Sans"/>
              <a:ea typeface="Public Sans"/>
              <a:cs typeface="Public Sans"/>
              <a:sym typeface="Public Sans"/>
              <a:hlinkClick r:id="rId2" tooltip="https://doi.org/10.1503/cmaj.230719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66350" y="24447"/>
            <a:ext cx="15955301" cy="11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References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07456" y="1553723"/>
            <a:ext cx="8773020" cy="7004087"/>
            <a:chOff x="0" y="0"/>
            <a:chExt cx="2050912" cy="1637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0912" cy="1637380"/>
            </a:xfrm>
            <a:custGeom>
              <a:avLst/>
              <a:gdLst/>
              <a:ahLst/>
              <a:cxnLst/>
              <a:rect l="l" t="t" r="r" b="b"/>
              <a:pathLst>
                <a:path w="2050912" h="1637380">
                  <a:moveTo>
                    <a:pt x="88247" y="0"/>
                  </a:moveTo>
                  <a:lnTo>
                    <a:pt x="1962665" y="0"/>
                  </a:lnTo>
                  <a:cubicBezTo>
                    <a:pt x="1986069" y="0"/>
                    <a:pt x="2008515" y="9297"/>
                    <a:pt x="2025065" y="25847"/>
                  </a:cubicBezTo>
                  <a:cubicBezTo>
                    <a:pt x="2041614" y="42396"/>
                    <a:pt x="2050912" y="64842"/>
                    <a:pt x="2050912" y="88247"/>
                  </a:cubicBezTo>
                  <a:lnTo>
                    <a:pt x="2050912" y="1549133"/>
                  </a:lnTo>
                  <a:cubicBezTo>
                    <a:pt x="2050912" y="1572537"/>
                    <a:pt x="2041614" y="1594983"/>
                    <a:pt x="2025065" y="1611533"/>
                  </a:cubicBezTo>
                  <a:cubicBezTo>
                    <a:pt x="2008515" y="1628082"/>
                    <a:pt x="1986069" y="1637380"/>
                    <a:pt x="1962665" y="1637380"/>
                  </a:cubicBezTo>
                  <a:lnTo>
                    <a:pt x="88247" y="1637380"/>
                  </a:lnTo>
                  <a:cubicBezTo>
                    <a:pt x="64842" y="1637380"/>
                    <a:pt x="42396" y="1628082"/>
                    <a:pt x="25847" y="1611533"/>
                  </a:cubicBezTo>
                  <a:cubicBezTo>
                    <a:pt x="9297" y="1594983"/>
                    <a:pt x="0" y="1572537"/>
                    <a:pt x="0" y="1549133"/>
                  </a:cubicBezTo>
                  <a:lnTo>
                    <a:pt x="0" y="88247"/>
                  </a:lnTo>
                  <a:cubicBezTo>
                    <a:pt x="0" y="64842"/>
                    <a:pt x="9297" y="42396"/>
                    <a:pt x="25847" y="25847"/>
                  </a:cubicBezTo>
                  <a:cubicBezTo>
                    <a:pt x="42396" y="9297"/>
                    <a:pt x="64842" y="0"/>
                    <a:pt x="88247" y="0"/>
                  </a:cubicBezTo>
                  <a:close/>
                </a:path>
              </a:pathLst>
            </a:custGeom>
            <a:solidFill>
              <a:srgbClr val="F8F6EE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50912" cy="1675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461165" y="4859245"/>
            <a:ext cx="3074784" cy="5955997"/>
          </a:xfrm>
          <a:custGeom>
            <a:avLst/>
            <a:gdLst/>
            <a:ahLst/>
            <a:cxnLst/>
            <a:rect l="l" t="t" r="r" b="b"/>
            <a:pathLst>
              <a:path w="3074784" h="5955997">
                <a:moveTo>
                  <a:pt x="3074783" y="0"/>
                </a:moveTo>
                <a:lnTo>
                  <a:pt x="0" y="0"/>
                </a:lnTo>
                <a:lnTo>
                  <a:pt x="0" y="5955997"/>
                </a:lnTo>
                <a:lnTo>
                  <a:pt x="3074783" y="5955997"/>
                </a:lnTo>
                <a:lnTo>
                  <a:pt x="307478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/>
          <p:nvPr/>
        </p:nvGrpSpPr>
        <p:grpSpPr>
          <a:xfrm>
            <a:off x="5022831" y="8717914"/>
            <a:ext cx="317650" cy="1096423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47909" y="9052686"/>
            <a:ext cx="1088748" cy="324145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532532" y="7971380"/>
            <a:ext cx="216282" cy="746534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277256" y="8199320"/>
            <a:ext cx="741307" cy="220704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791225" y="9052686"/>
            <a:ext cx="216282" cy="746534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535948" y="9280626"/>
            <a:ext cx="741307" cy="220704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280476" y="1275439"/>
            <a:ext cx="357040" cy="1232387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859062" y="1651725"/>
            <a:ext cx="1223759" cy="364340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7203163" y="2033939"/>
            <a:ext cx="251416" cy="867805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906418" y="2298906"/>
            <a:ext cx="861730" cy="256556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104025" y="9026461"/>
            <a:ext cx="198276" cy="684382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32509" y="9258300"/>
            <a:ext cx="741307" cy="22070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8076641" y="1705175"/>
            <a:ext cx="8382355" cy="649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What is the Problem?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What is QuickScan?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Part A-Pediatric Population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Part B-Adults with Chronic Conditions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Google Search Findings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Vision for the Future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Conclusion</a:t>
            </a:r>
          </a:p>
          <a:p>
            <a:pPr marL="820421" lvl="1" indent="-410210" algn="l">
              <a:lnSpc>
                <a:spcPts val="5700"/>
              </a:lnSpc>
              <a:buFont typeface="Arial"/>
              <a:buChar char="•"/>
            </a:pPr>
            <a:r>
              <a:rPr lang="en-US" sz="38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Q &amp; 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885825"/>
            <a:ext cx="7611902" cy="119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Overview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2757" y="740010"/>
            <a:ext cx="8754251" cy="4775190"/>
            <a:chOff x="0" y="0"/>
            <a:chExt cx="10516870" cy="5736647"/>
          </a:xfrm>
        </p:grpSpPr>
        <p:sp>
          <p:nvSpPr>
            <p:cNvPr id="3" name="Freeform 3"/>
            <p:cNvSpPr/>
            <p:nvPr/>
          </p:nvSpPr>
          <p:spPr>
            <a:xfrm>
              <a:off x="50800" y="63780"/>
              <a:ext cx="10415270" cy="5603773"/>
            </a:xfrm>
            <a:custGeom>
              <a:avLst/>
              <a:gdLst/>
              <a:ahLst/>
              <a:cxnLst/>
              <a:rect l="l" t="t" r="r" b="b"/>
              <a:pathLst>
                <a:path w="10415270" h="5603773">
                  <a:moveTo>
                    <a:pt x="0" y="1975405"/>
                  </a:moveTo>
                  <a:cubicBezTo>
                    <a:pt x="6350" y="1810640"/>
                    <a:pt x="8890" y="1729144"/>
                    <a:pt x="8890" y="1729144"/>
                  </a:cubicBezTo>
                  <a:cubicBezTo>
                    <a:pt x="8890" y="1727372"/>
                    <a:pt x="25400" y="1649419"/>
                    <a:pt x="34290" y="1610442"/>
                  </a:cubicBezTo>
                  <a:cubicBezTo>
                    <a:pt x="43180" y="1569694"/>
                    <a:pt x="59690" y="1493513"/>
                    <a:pt x="59690" y="1491741"/>
                  </a:cubicBezTo>
                  <a:cubicBezTo>
                    <a:pt x="59690" y="1489969"/>
                    <a:pt x="90170" y="1420874"/>
                    <a:pt x="105410" y="1385441"/>
                  </a:cubicBezTo>
                  <a:cubicBezTo>
                    <a:pt x="119380" y="1348236"/>
                    <a:pt x="149860" y="1279141"/>
                    <a:pt x="149860" y="1277369"/>
                  </a:cubicBezTo>
                  <a:cubicBezTo>
                    <a:pt x="151130" y="1277369"/>
                    <a:pt x="191770" y="1218905"/>
                    <a:pt x="212090" y="1188786"/>
                  </a:cubicBezTo>
                  <a:cubicBezTo>
                    <a:pt x="232410" y="1160440"/>
                    <a:pt x="273050" y="1101975"/>
                    <a:pt x="274320" y="1101975"/>
                  </a:cubicBezTo>
                  <a:cubicBezTo>
                    <a:pt x="274320" y="1101975"/>
                    <a:pt x="274320" y="1101975"/>
                    <a:pt x="274320" y="1100203"/>
                  </a:cubicBezTo>
                  <a:cubicBezTo>
                    <a:pt x="275590" y="1100203"/>
                    <a:pt x="325120" y="1057683"/>
                    <a:pt x="349250" y="1036423"/>
                  </a:cubicBezTo>
                  <a:cubicBezTo>
                    <a:pt x="374650" y="1013392"/>
                    <a:pt x="424180" y="970872"/>
                    <a:pt x="425450" y="970872"/>
                  </a:cubicBezTo>
                  <a:cubicBezTo>
                    <a:pt x="426720" y="970872"/>
                    <a:pt x="570230" y="898233"/>
                    <a:pt x="674370" y="864572"/>
                  </a:cubicBezTo>
                  <a:cubicBezTo>
                    <a:pt x="844550" y="811422"/>
                    <a:pt x="1120140" y="760044"/>
                    <a:pt x="1350010" y="722839"/>
                  </a:cubicBezTo>
                  <a:cubicBezTo>
                    <a:pt x="1588770" y="685634"/>
                    <a:pt x="1852930" y="673232"/>
                    <a:pt x="2082800" y="646657"/>
                  </a:cubicBezTo>
                  <a:cubicBezTo>
                    <a:pt x="2287270" y="623626"/>
                    <a:pt x="2592070" y="646657"/>
                    <a:pt x="2660650" y="575791"/>
                  </a:cubicBezTo>
                  <a:cubicBezTo>
                    <a:pt x="2684780" y="549216"/>
                    <a:pt x="2674620" y="517326"/>
                    <a:pt x="2687320" y="481892"/>
                  </a:cubicBezTo>
                  <a:cubicBezTo>
                    <a:pt x="2707640" y="430514"/>
                    <a:pt x="2743200" y="356104"/>
                    <a:pt x="2778760" y="301183"/>
                  </a:cubicBezTo>
                  <a:cubicBezTo>
                    <a:pt x="2814320" y="248033"/>
                    <a:pt x="2854960" y="198426"/>
                    <a:pt x="2898140" y="157678"/>
                  </a:cubicBezTo>
                  <a:cubicBezTo>
                    <a:pt x="2941320" y="116930"/>
                    <a:pt x="2989580" y="83268"/>
                    <a:pt x="3039110" y="58465"/>
                  </a:cubicBezTo>
                  <a:cubicBezTo>
                    <a:pt x="3087370" y="33661"/>
                    <a:pt x="3140710" y="15945"/>
                    <a:pt x="3192780" y="7087"/>
                  </a:cubicBezTo>
                  <a:cubicBezTo>
                    <a:pt x="3243580" y="0"/>
                    <a:pt x="3350260" y="10630"/>
                    <a:pt x="3350260" y="10630"/>
                  </a:cubicBezTo>
                  <a:cubicBezTo>
                    <a:pt x="3350260" y="10630"/>
                    <a:pt x="3644900" y="67323"/>
                    <a:pt x="3823970" y="95670"/>
                  </a:cubicBezTo>
                  <a:cubicBezTo>
                    <a:pt x="4055110" y="131103"/>
                    <a:pt x="4359910" y="178938"/>
                    <a:pt x="4621530" y="200198"/>
                  </a:cubicBezTo>
                  <a:cubicBezTo>
                    <a:pt x="4871720" y="221458"/>
                    <a:pt x="5114290" y="214371"/>
                    <a:pt x="5360670" y="228545"/>
                  </a:cubicBezTo>
                  <a:cubicBezTo>
                    <a:pt x="5608320" y="242718"/>
                    <a:pt x="5854700" y="272836"/>
                    <a:pt x="6104890" y="283466"/>
                  </a:cubicBezTo>
                  <a:cubicBezTo>
                    <a:pt x="6356350" y="292324"/>
                    <a:pt x="6644640" y="287009"/>
                    <a:pt x="6863080" y="285238"/>
                  </a:cubicBezTo>
                  <a:cubicBezTo>
                    <a:pt x="7029450" y="283466"/>
                    <a:pt x="7298690" y="276379"/>
                    <a:pt x="7302500" y="276379"/>
                  </a:cubicBezTo>
                  <a:cubicBezTo>
                    <a:pt x="7303770" y="276379"/>
                    <a:pt x="7358380" y="285238"/>
                    <a:pt x="7387590" y="290553"/>
                  </a:cubicBezTo>
                  <a:cubicBezTo>
                    <a:pt x="7415530" y="295868"/>
                    <a:pt x="7470140" y="304726"/>
                    <a:pt x="7471410" y="304726"/>
                  </a:cubicBezTo>
                  <a:cubicBezTo>
                    <a:pt x="7472680" y="304726"/>
                    <a:pt x="7524750" y="333073"/>
                    <a:pt x="7551420" y="347246"/>
                  </a:cubicBezTo>
                  <a:cubicBezTo>
                    <a:pt x="7576820" y="361419"/>
                    <a:pt x="7628890" y="387994"/>
                    <a:pt x="7630160" y="387994"/>
                  </a:cubicBezTo>
                  <a:cubicBezTo>
                    <a:pt x="7630160" y="389766"/>
                    <a:pt x="7630160" y="389766"/>
                    <a:pt x="7630160" y="389766"/>
                  </a:cubicBezTo>
                  <a:cubicBezTo>
                    <a:pt x="7631430" y="389766"/>
                    <a:pt x="7677150" y="434057"/>
                    <a:pt x="7700010" y="457089"/>
                  </a:cubicBezTo>
                  <a:cubicBezTo>
                    <a:pt x="7724140" y="478349"/>
                    <a:pt x="7769860" y="522641"/>
                    <a:pt x="7769860" y="524412"/>
                  </a:cubicBezTo>
                  <a:cubicBezTo>
                    <a:pt x="7771130" y="524412"/>
                    <a:pt x="7807960" y="582877"/>
                    <a:pt x="7827010" y="612996"/>
                  </a:cubicBezTo>
                  <a:cubicBezTo>
                    <a:pt x="7844790" y="641342"/>
                    <a:pt x="7882890" y="699807"/>
                    <a:pt x="7882890" y="701579"/>
                  </a:cubicBezTo>
                  <a:cubicBezTo>
                    <a:pt x="7884160" y="703350"/>
                    <a:pt x="7909560" y="770674"/>
                    <a:pt x="7922260" y="806107"/>
                  </a:cubicBezTo>
                  <a:cubicBezTo>
                    <a:pt x="7936230" y="841540"/>
                    <a:pt x="7961630" y="908863"/>
                    <a:pt x="7961630" y="910635"/>
                  </a:cubicBezTo>
                  <a:cubicBezTo>
                    <a:pt x="7962900" y="912407"/>
                    <a:pt x="7975600" y="988588"/>
                    <a:pt x="7981950" y="1025793"/>
                  </a:cubicBezTo>
                  <a:cubicBezTo>
                    <a:pt x="7988300" y="1062998"/>
                    <a:pt x="7978140" y="1110833"/>
                    <a:pt x="8001000" y="1135636"/>
                  </a:cubicBezTo>
                  <a:cubicBezTo>
                    <a:pt x="8058150" y="1197645"/>
                    <a:pt x="8295640" y="1125006"/>
                    <a:pt x="8464550" y="1133865"/>
                  </a:cubicBezTo>
                  <a:cubicBezTo>
                    <a:pt x="8667750" y="1142723"/>
                    <a:pt x="8930640" y="1169298"/>
                    <a:pt x="9140190" y="1197645"/>
                  </a:cubicBezTo>
                  <a:cubicBezTo>
                    <a:pt x="9323070" y="1222448"/>
                    <a:pt x="9559290" y="1287999"/>
                    <a:pt x="9652000" y="1286228"/>
                  </a:cubicBezTo>
                  <a:cubicBezTo>
                    <a:pt x="9687560" y="1286228"/>
                    <a:pt x="9723120" y="1272055"/>
                    <a:pt x="9724390" y="1272055"/>
                  </a:cubicBezTo>
                  <a:cubicBezTo>
                    <a:pt x="9724390" y="1272055"/>
                    <a:pt x="9782810" y="1287999"/>
                    <a:pt x="9812020" y="1295086"/>
                  </a:cubicBezTo>
                  <a:cubicBezTo>
                    <a:pt x="9839960" y="1302173"/>
                    <a:pt x="9897110" y="1316346"/>
                    <a:pt x="9898380" y="1316346"/>
                  </a:cubicBezTo>
                  <a:cubicBezTo>
                    <a:pt x="9899650" y="1316346"/>
                    <a:pt x="9951720" y="1350008"/>
                    <a:pt x="9979660" y="1365953"/>
                  </a:cubicBezTo>
                  <a:cubicBezTo>
                    <a:pt x="10006330" y="1381898"/>
                    <a:pt x="10058400" y="1415559"/>
                    <a:pt x="10059670" y="1415559"/>
                  </a:cubicBezTo>
                  <a:cubicBezTo>
                    <a:pt x="10060940" y="1417331"/>
                    <a:pt x="10106660" y="1466938"/>
                    <a:pt x="10129520" y="1491741"/>
                  </a:cubicBezTo>
                  <a:cubicBezTo>
                    <a:pt x="10152380" y="1516544"/>
                    <a:pt x="10198100" y="1566151"/>
                    <a:pt x="10199370" y="1567922"/>
                  </a:cubicBezTo>
                  <a:cubicBezTo>
                    <a:pt x="10200640" y="1567922"/>
                    <a:pt x="10236200" y="1631702"/>
                    <a:pt x="10253980" y="1663592"/>
                  </a:cubicBezTo>
                  <a:cubicBezTo>
                    <a:pt x="10271760" y="1695482"/>
                    <a:pt x="10308590" y="1759262"/>
                    <a:pt x="10308590" y="1761034"/>
                  </a:cubicBezTo>
                  <a:cubicBezTo>
                    <a:pt x="10309860" y="1761034"/>
                    <a:pt x="10332720" y="1835444"/>
                    <a:pt x="10345420" y="1872649"/>
                  </a:cubicBezTo>
                  <a:cubicBezTo>
                    <a:pt x="10358120" y="1909854"/>
                    <a:pt x="10382250" y="1982492"/>
                    <a:pt x="10382250" y="1984263"/>
                  </a:cubicBezTo>
                  <a:cubicBezTo>
                    <a:pt x="10382250" y="1986035"/>
                    <a:pt x="10392410" y="2065760"/>
                    <a:pt x="10398760" y="2104736"/>
                  </a:cubicBezTo>
                  <a:cubicBezTo>
                    <a:pt x="10403840" y="2145485"/>
                    <a:pt x="10415270" y="2225210"/>
                    <a:pt x="10415270" y="2226981"/>
                  </a:cubicBezTo>
                  <a:cubicBezTo>
                    <a:pt x="10415270" y="2228753"/>
                    <a:pt x="10411460" y="2308478"/>
                    <a:pt x="10410190" y="2349226"/>
                  </a:cubicBezTo>
                  <a:cubicBezTo>
                    <a:pt x="10407650" y="2389974"/>
                    <a:pt x="10405110" y="2471471"/>
                    <a:pt x="10405110" y="2473242"/>
                  </a:cubicBezTo>
                  <a:cubicBezTo>
                    <a:pt x="10405110" y="2475014"/>
                    <a:pt x="10387330" y="2551196"/>
                    <a:pt x="10378440" y="2590173"/>
                  </a:cubicBezTo>
                  <a:cubicBezTo>
                    <a:pt x="10370820" y="2629149"/>
                    <a:pt x="10353040" y="2707102"/>
                    <a:pt x="10353040" y="2708874"/>
                  </a:cubicBezTo>
                  <a:cubicBezTo>
                    <a:pt x="10353040" y="2708874"/>
                    <a:pt x="10322560" y="2777969"/>
                    <a:pt x="10307320" y="2813402"/>
                  </a:cubicBezTo>
                  <a:cubicBezTo>
                    <a:pt x="10292080" y="2848835"/>
                    <a:pt x="10262870" y="2917930"/>
                    <a:pt x="10262870" y="2919702"/>
                  </a:cubicBezTo>
                  <a:cubicBezTo>
                    <a:pt x="10261600" y="2921474"/>
                    <a:pt x="10214610" y="2987025"/>
                    <a:pt x="10200640" y="3006513"/>
                  </a:cubicBezTo>
                  <a:cubicBezTo>
                    <a:pt x="10193020" y="3017143"/>
                    <a:pt x="10184130" y="3024230"/>
                    <a:pt x="10184130" y="3029545"/>
                  </a:cubicBezTo>
                  <a:cubicBezTo>
                    <a:pt x="10184130" y="3033088"/>
                    <a:pt x="10187940" y="3036632"/>
                    <a:pt x="10187940" y="3036632"/>
                  </a:cubicBezTo>
                  <a:cubicBezTo>
                    <a:pt x="10187940" y="3038404"/>
                    <a:pt x="10210800" y="3112813"/>
                    <a:pt x="10223500" y="3150018"/>
                  </a:cubicBezTo>
                  <a:cubicBezTo>
                    <a:pt x="10234930" y="3187223"/>
                    <a:pt x="10257790" y="3261633"/>
                    <a:pt x="10259060" y="3263405"/>
                  </a:cubicBezTo>
                  <a:cubicBezTo>
                    <a:pt x="10259060" y="3265176"/>
                    <a:pt x="10267950" y="3344901"/>
                    <a:pt x="10273030" y="3385649"/>
                  </a:cubicBezTo>
                  <a:cubicBezTo>
                    <a:pt x="10278110" y="3424626"/>
                    <a:pt x="10288270" y="3504351"/>
                    <a:pt x="10288270" y="3506123"/>
                  </a:cubicBezTo>
                  <a:cubicBezTo>
                    <a:pt x="10288270" y="3507894"/>
                    <a:pt x="10284460" y="3589391"/>
                    <a:pt x="10281920" y="3630139"/>
                  </a:cubicBezTo>
                  <a:cubicBezTo>
                    <a:pt x="10280650" y="3670887"/>
                    <a:pt x="10275570" y="3750612"/>
                    <a:pt x="10275570" y="3752384"/>
                  </a:cubicBezTo>
                  <a:cubicBezTo>
                    <a:pt x="10275570" y="3754156"/>
                    <a:pt x="10257790" y="3832109"/>
                    <a:pt x="10248900" y="3871086"/>
                  </a:cubicBezTo>
                  <a:cubicBezTo>
                    <a:pt x="10240010" y="3910062"/>
                    <a:pt x="10222230" y="3986244"/>
                    <a:pt x="10220960" y="3988015"/>
                  </a:cubicBezTo>
                  <a:cubicBezTo>
                    <a:pt x="10220960" y="3989787"/>
                    <a:pt x="10190480" y="4057110"/>
                    <a:pt x="10175240" y="4092543"/>
                  </a:cubicBezTo>
                  <a:cubicBezTo>
                    <a:pt x="10158730" y="4127977"/>
                    <a:pt x="10128250" y="4197072"/>
                    <a:pt x="10128250" y="4197072"/>
                  </a:cubicBezTo>
                  <a:cubicBezTo>
                    <a:pt x="10128250" y="4197072"/>
                    <a:pt x="10128250" y="4197072"/>
                    <a:pt x="10128250" y="4198843"/>
                  </a:cubicBezTo>
                  <a:cubicBezTo>
                    <a:pt x="10126980" y="4198843"/>
                    <a:pt x="10086340" y="4255537"/>
                    <a:pt x="10064750" y="4283883"/>
                  </a:cubicBezTo>
                  <a:cubicBezTo>
                    <a:pt x="10043160" y="4312230"/>
                    <a:pt x="10002520" y="4368923"/>
                    <a:pt x="10001250" y="4370695"/>
                  </a:cubicBezTo>
                  <a:cubicBezTo>
                    <a:pt x="9999980" y="4372466"/>
                    <a:pt x="9950450" y="4413215"/>
                    <a:pt x="9925050" y="4432703"/>
                  </a:cubicBezTo>
                  <a:cubicBezTo>
                    <a:pt x="9899650" y="4453963"/>
                    <a:pt x="9850120" y="4494711"/>
                    <a:pt x="9848850" y="4496483"/>
                  </a:cubicBezTo>
                  <a:cubicBezTo>
                    <a:pt x="9847580" y="4496483"/>
                    <a:pt x="9792970" y="4519515"/>
                    <a:pt x="9763760" y="4531916"/>
                  </a:cubicBezTo>
                  <a:cubicBezTo>
                    <a:pt x="9735820" y="4542546"/>
                    <a:pt x="9679940" y="4567349"/>
                    <a:pt x="9678670" y="4567349"/>
                  </a:cubicBezTo>
                  <a:cubicBezTo>
                    <a:pt x="9678670" y="4567349"/>
                    <a:pt x="9620250" y="4570893"/>
                    <a:pt x="9591040" y="4572665"/>
                  </a:cubicBezTo>
                  <a:cubicBezTo>
                    <a:pt x="9561830" y="4574436"/>
                    <a:pt x="9504680" y="4579751"/>
                    <a:pt x="9502140" y="4579751"/>
                  </a:cubicBezTo>
                  <a:cubicBezTo>
                    <a:pt x="9497060" y="4579751"/>
                    <a:pt x="8845550" y="4737429"/>
                    <a:pt x="8602980" y="4764004"/>
                  </a:cubicBezTo>
                  <a:cubicBezTo>
                    <a:pt x="8440420" y="4781721"/>
                    <a:pt x="8234680" y="4717941"/>
                    <a:pt x="8192770" y="4769319"/>
                  </a:cubicBezTo>
                  <a:cubicBezTo>
                    <a:pt x="8177530" y="4788807"/>
                    <a:pt x="8191500" y="4824240"/>
                    <a:pt x="8186420" y="4847272"/>
                  </a:cubicBezTo>
                  <a:cubicBezTo>
                    <a:pt x="8182610" y="4866760"/>
                    <a:pt x="8172450" y="4880934"/>
                    <a:pt x="8168640" y="4898650"/>
                  </a:cubicBezTo>
                  <a:cubicBezTo>
                    <a:pt x="8163560" y="4916367"/>
                    <a:pt x="8164830" y="4934084"/>
                    <a:pt x="8159750" y="4953572"/>
                  </a:cubicBezTo>
                  <a:cubicBezTo>
                    <a:pt x="8150860" y="4983690"/>
                    <a:pt x="8129270" y="5017352"/>
                    <a:pt x="8116570" y="5051014"/>
                  </a:cubicBezTo>
                  <a:cubicBezTo>
                    <a:pt x="8103870" y="5084675"/>
                    <a:pt x="8093710" y="5127195"/>
                    <a:pt x="8081010" y="5153770"/>
                  </a:cubicBezTo>
                  <a:cubicBezTo>
                    <a:pt x="8072120" y="5171486"/>
                    <a:pt x="8060690" y="5178573"/>
                    <a:pt x="8053070" y="5194518"/>
                  </a:cubicBezTo>
                  <a:cubicBezTo>
                    <a:pt x="8044180" y="5208692"/>
                    <a:pt x="8041640" y="5226408"/>
                    <a:pt x="8031480" y="5242353"/>
                  </a:cubicBezTo>
                  <a:cubicBezTo>
                    <a:pt x="8016240" y="5265385"/>
                    <a:pt x="7988300" y="5290188"/>
                    <a:pt x="7969250" y="5314991"/>
                  </a:cubicBezTo>
                  <a:cubicBezTo>
                    <a:pt x="7948930" y="5341566"/>
                    <a:pt x="7929880" y="5378772"/>
                    <a:pt x="7912100" y="5396488"/>
                  </a:cubicBezTo>
                  <a:cubicBezTo>
                    <a:pt x="7899400" y="5410661"/>
                    <a:pt x="7886700" y="5412433"/>
                    <a:pt x="7875270" y="5423063"/>
                  </a:cubicBezTo>
                  <a:cubicBezTo>
                    <a:pt x="7863840" y="5433693"/>
                    <a:pt x="7857490" y="5447866"/>
                    <a:pt x="7843520" y="5458496"/>
                  </a:cubicBezTo>
                  <a:cubicBezTo>
                    <a:pt x="7824470" y="5474441"/>
                    <a:pt x="7792720" y="5485071"/>
                    <a:pt x="7768590" y="5499244"/>
                  </a:cubicBezTo>
                  <a:cubicBezTo>
                    <a:pt x="7743190" y="5515189"/>
                    <a:pt x="7716520" y="5541764"/>
                    <a:pt x="7696200" y="5552394"/>
                  </a:cubicBezTo>
                  <a:cubicBezTo>
                    <a:pt x="7680960" y="5559481"/>
                    <a:pt x="7668260" y="5555938"/>
                    <a:pt x="7655560" y="5561253"/>
                  </a:cubicBezTo>
                  <a:cubicBezTo>
                    <a:pt x="7641590" y="5564796"/>
                    <a:pt x="7632700" y="5577197"/>
                    <a:pt x="7617460" y="5580741"/>
                  </a:cubicBezTo>
                  <a:cubicBezTo>
                    <a:pt x="7595870" y="5587828"/>
                    <a:pt x="7562850" y="5582513"/>
                    <a:pt x="7536180" y="5586056"/>
                  </a:cubicBezTo>
                  <a:cubicBezTo>
                    <a:pt x="7508240" y="5589599"/>
                    <a:pt x="7481570" y="5602001"/>
                    <a:pt x="7454900" y="5602001"/>
                  </a:cubicBezTo>
                  <a:cubicBezTo>
                    <a:pt x="7430770" y="5603773"/>
                    <a:pt x="7395210" y="5594914"/>
                    <a:pt x="7382510" y="5594914"/>
                  </a:cubicBezTo>
                  <a:cubicBezTo>
                    <a:pt x="7378700" y="5594914"/>
                    <a:pt x="7376160" y="5594914"/>
                    <a:pt x="7373620" y="5594914"/>
                  </a:cubicBezTo>
                  <a:cubicBezTo>
                    <a:pt x="7372350" y="5594914"/>
                    <a:pt x="7372350" y="5593143"/>
                    <a:pt x="7369810" y="5593143"/>
                  </a:cubicBezTo>
                  <a:cubicBezTo>
                    <a:pt x="7346950" y="5587828"/>
                    <a:pt x="7199630" y="5568339"/>
                    <a:pt x="7082790" y="5561253"/>
                  </a:cubicBezTo>
                  <a:cubicBezTo>
                    <a:pt x="6899910" y="5548851"/>
                    <a:pt x="6609080" y="5555938"/>
                    <a:pt x="6381750" y="5547079"/>
                  </a:cubicBezTo>
                  <a:cubicBezTo>
                    <a:pt x="6164580" y="5536449"/>
                    <a:pt x="5967730" y="5518733"/>
                    <a:pt x="5744210" y="5506331"/>
                  </a:cubicBezTo>
                  <a:cubicBezTo>
                    <a:pt x="5496560" y="5492158"/>
                    <a:pt x="5218430" y="5477984"/>
                    <a:pt x="4958080" y="5470898"/>
                  </a:cubicBezTo>
                  <a:cubicBezTo>
                    <a:pt x="4699000" y="5465583"/>
                    <a:pt x="4447540" y="5469126"/>
                    <a:pt x="4185920" y="5469126"/>
                  </a:cubicBezTo>
                  <a:cubicBezTo>
                    <a:pt x="3917950" y="5470898"/>
                    <a:pt x="3630930" y="5472669"/>
                    <a:pt x="3368040" y="5474441"/>
                  </a:cubicBezTo>
                  <a:cubicBezTo>
                    <a:pt x="3122930" y="5474441"/>
                    <a:pt x="2903220" y="5479756"/>
                    <a:pt x="2659380" y="5474441"/>
                  </a:cubicBezTo>
                  <a:cubicBezTo>
                    <a:pt x="2396490" y="5467355"/>
                    <a:pt x="1846580" y="5433693"/>
                    <a:pt x="1844040" y="5433693"/>
                  </a:cubicBezTo>
                  <a:cubicBezTo>
                    <a:pt x="1844040" y="5433693"/>
                    <a:pt x="1844040" y="5433693"/>
                    <a:pt x="1842770" y="5433693"/>
                  </a:cubicBezTo>
                  <a:cubicBezTo>
                    <a:pt x="1841500" y="5433693"/>
                    <a:pt x="1784350" y="5426606"/>
                    <a:pt x="1753870" y="5424834"/>
                  </a:cubicBezTo>
                  <a:cubicBezTo>
                    <a:pt x="1724660" y="5421291"/>
                    <a:pt x="1666240" y="5415976"/>
                    <a:pt x="1664970" y="5414205"/>
                  </a:cubicBezTo>
                  <a:cubicBezTo>
                    <a:pt x="1663700" y="5414205"/>
                    <a:pt x="1609090" y="5389401"/>
                    <a:pt x="1579880" y="5377000"/>
                  </a:cubicBezTo>
                  <a:cubicBezTo>
                    <a:pt x="1551940" y="5362826"/>
                    <a:pt x="1496060" y="5338023"/>
                    <a:pt x="1494790" y="5338023"/>
                  </a:cubicBezTo>
                  <a:cubicBezTo>
                    <a:pt x="1494790" y="5338023"/>
                    <a:pt x="1445260" y="5293731"/>
                    <a:pt x="1419860" y="5272472"/>
                  </a:cubicBezTo>
                  <a:cubicBezTo>
                    <a:pt x="1394460" y="5249440"/>
                    <a:pt x="1344930" y="5206920"/>
                    <a:pt x="1343660" y="5206920"/>
                  </a:cubicBezTo>
                  <a:cubicBezTo>
                    <a:pt x="1342390" y="5205148"/>
                    <a:pt x="1301750" y="5146683"/>
                    <a:pt x="1281430" y="5116565"/>
                  </a:cubicBezTo>
                  <a:cubicBezTo>
                    <a:pt x="1259840" y="5086447"/>
                    <a:pt x="1219200" y="5029754"/>
                    <a:pt x="1219200" y="5027982"/>
                  </a:cubicBezTo>
                  <a:cubicBezTo>
                    <a:pt x="1217930" y="5026210"/>
                    <a:pt x="1188720" y="4955343"/>
                    <a:pt x="1173480" y="4919910"/>
                  </a:cubicBezTo>
                  <a:cubicBezTo>
                    <a:pt x="1158240" y="4884477"/>
                    <a:pt x="1129030" y="4813610"/>
                    <a:pt x="1127760" y="4813610"/>
                  </a:cubicBezTo>
                  <a:cubicBezTo>
                    <a:pt x="1127760" y="4813610"/>
                    <a:pt x="1127760" y="4813610"/>
                    <a:pt x="1127760" y="4811839"/>
                  </a:cubicBezTo>
                  <a:cubicBezTo>
                    <a:pt x="1127760" y="4811839"/>
                    <a:pt x="1111250" y="4733885"/>
                    <a:pt x="1102360" y="4693137"/>
                  </a:cubicBezTo>
                  <a:cubicBezTo>
                    <a:pt x="1094740" y="4654161"/>
                    <a:pt x="1076960" y="4576207"/>
                    <a:pt x="1076960" y="4574436"/>
                  </a:cubicBezTo>
                  <a:cubicBezTo>
                    <a:pt x="1076960" y="4572665"/>
                    <a:pt x="1074420" y="4491168"/>
                    <a:pt x="1073150" y="4448648"/>
                  </a:cubicBezTo>
                  <a:cubicBezTo>
                    <a:pt x="1071880" y="4407899"/>
                    <a:pt x="1068070" y="4326403"/>
                    <a:pt x="1069340" y="4324631"/>
                  </a:cubicBezTo>
                  <a:cubicBezTo>
                    <a:pt x="1069340" y="4324631"/>
                    <a:pt x="1083310" y="4290970"/>
                    <a:pt x="1075690" y="4275025"/>
                  </a:cubicBezTo>
                  <a:cubicBezTo>
                    <a:pt x="1045210" y="4213016"/>
                    <a:pt x="671830" y="4283883"/>
                    <a:pt x="508000" y="4149236"/>
                  </a:cubicBezTo>
                  <a:cubicBezTo>
                    <a:pt x="318770" y="3993330"/>
                    <a:pt x="59690" y="3578761"/>
                    <a:pt x="39370" y="3311240"/>
                  </a:cubicBezTo>
                  <a:cubicBezTo>
                    <a:pt x="24130" y="3093325"/>
                    <a:pt x="276860" y="2769111"/>
                    <a:pt x="261620" y="2682299"/>
                  </a:cubicBezTo>
                  <a:cubicBezTo>
                    <a:pt x="256540" y="2653953"/>
                    <a:pt x="219710" y="2638007"/>
                    <a:pt x="219710" y="2636236"/>
                  </a:cubicBezTo>
                  <a:cubicBezTo>
                    <a:pt x="218440" y="2636236"/>
                    <a:pt x="181610" y="2572456"/>
                    <a:pt x="163830" y="2540566"/>
                  </a:cubicBezTo>
                  <a:cubicBezTo>
                    <a:pt x="144780" y="2506904"/>
                    <a:pt x="109220" y="2444896"/>
                    <a:pt x="107950" y="2443124"/>
                  </a:cubicBezTo>
                  <a:cubicBezTo>
                    <a:pt x="107950" y="2441353"/>
                    <a:pt x="83820" y="2368715"/>
                    <a:pt x="71120" y="2331509"/>
                  </a:cubicBezTo>
                  <a:cubicBezTo>
                    <a:pt x="58420" y="2294305"/>
                    <a:pt x="34290" y="2219895"/>
                    <a:pt x="34290" y="2218123"/>
                  </a:cubicBezTo>
                  <a:cubicBezTo>
                    <a:pt x="33020" y="2216351"/>
                    <a:pt x="22860" y="2138398"/>
                    <a:pt x="16510" y="2097650"/>
                  </a:cubicBezTo>
                  <a:cubicBezTo>
                    <a:pt x="11430" y="2056902"/>
                    <a:pt x="0" y="1977177"/>
                    <a:pt x="0" y="1975405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5753325"/>
            <a:ext cx="8754251" cy="4372480"/>
            <a:chOff x="0" y="0"/>
            <a:chExt cx="10516870" cy="5252854"/>
          </a:xfrm>
        </p:grpSpPr>
        <p:sp>
          <p:nvSpPr>
            <p:cNvPr id="5" name="Freeform 5"/>
            <p:cNvSpPr/>
            <p:nvPr/>
          </p:nvSpPr>
          <p:spPr>
            <a:xfrm>
              <a:off x="50800" y="58401"/>
              <a:ext cx="10415270" cy="5131185"/>
            </a:xfrm>
            <a:custGeom>
              <a:avLst/>
              <a:gdLst/>
              <a:ahLst/>
              <a:cxnLst/>
              <a:rect l="l" t="t" r="r" b="b"/>
              <a:pathLst>
                <a:path w="10415270" h="5131185">
                  <a:moveTo>
                    <a:pt x="0" y="1808812"/>
                  </a:moveTo>
                  <a:cubicBezTo>
                    <a:pt x="6350" y="1657942"/>
                    <a:pt x="8890" y="1583319"/>
                    <a:pt x="8890" y="1583319"/>
                  </a:cubicBezTo>
                  <a:cubicBezTo>
                    <a:pt x="8890" y="1581697"/>
                    <a:pt x="25400" y="1510317"/>
                    <a:pt x="34290" y="1474628"/>
                  </a:cubicBezTo>
                  <a:cubicBezTo>
                    <a:pt x="43180" y="1437316"/>
                    <a:pt x="59690" y="1367559"/>
                    <a:pt x="59690" y="1365937"/>
                  </a:cubicBezTo>
                  <a:cubicBezTo>
                    <a:pt x="59690" y="1364315"/>
                    <a:pt x="90170" y="1301047"/>
                    <a:pt x="105410" y="1268602"/>
                  </a:cubicBezTo>
                  <a:cubicBezTo>
                    <a:pt x="119380" y="1234534"/>
                    <a:pt x="149860" y="1171267"/>
                    <a:pt x="149860" y="1169644"/>
                  </a:cubicBezTo>
                  <a:cubicBezTo>
                    <a:pt x="151130" y="1169644"/>
                    <a:pt x="191770" y="1116110"/>
                    <a:pt x="212090" y="1088532"/>
                  </a:cubicBezTo>
                  <a:cubicBezTo>
                    <a:pt x="232410" y="1062576"/>
                    <a:pt x="273050" y="1009041"/>
                    <a:pt x="274320" y="1009041"/>
                  </a:cubicBezTo>
                  <a:cubicBezTo>
                    <a:pt x="274320" y="1009041"/>
                    <a:pt x="274320" y="1009041"/>
                    <a:pt x="274320" y="1007419"/>
                  </a:cubicBezTo>
                  <a:cubicBezTo>
                    <a:pt x="275590" y="1007419"/>
                    <a:pt x="325120" y="968485"/>
                    <a:pt x="349250" y="949018"/>
                  </a:cubicBezTo>
                  <a:cubicBezTo>
                    <a:pt x="374650" y="927929"/>
                    <a:pt x="424180" y="888995"/>
                    <a:pt x="425450" y="888995"/>
                  </a:cubicBezTo>
                  <a:cubicBezTo>
                    <a:pt x="426720" y="888995"/>
                    <a:pt x="570230" y="822482"/>
                    <a:pt x="674370" y="791659"/>
                  </a:cubicBezTo>
                  <a:cubicBezTo>
                    <a:pt x="844550" y="742992"/>
                    <a:pt x="1120140" y="695947"/>
                    <a:pt x="1350010" y="661879"/>
                  </a:cubicBezTo>
                  <a:cubicBezTo>
                    <a:pt x="1588770" y="627812"/>
                    <a:pt x="1852930" y="616456"/>
                    <a:pt x="2082800" y="592122"/>
                  </a:cubicBezTo>
                  <a:cubicBezTo>
                    <a:pt x="2287270" y="571033"/>
                    <a:pt x="2592070" y="592122"/>
                    <a:pt x="2660650" y="527232"/>
                  </a:cubicBezTo>
                  <a:cubicBezTo>
                    <a:pt x="2684780" y="502898"/>
                    <a:pt x="2674620" y="473698"/>
                    <a:pt x="2687320" y="441253"/>
                  </a:cubicBezTo>
                  <a:cubicBezTo>
                    <a:pt x="2707640" y="394208"/>
                    <a:pt x="2743200" y="326073"/>
                    <a:pt x="2778760" y="275783"/>
                  </a:cubicBezTo>
                  <a:cubicBezTo>
                    <a:pt x="2814320" y="227115"/>
                    <a:pt x="2854960" y="181692"/>
                    <a:pt x="2898140" y="144381"/>
                  </a:cubicBezTo>
                  <a:cubicBezTo>
                    <a:pt x="2941320" y="107069"/>
                    <a:pt x="2989580" y="76246"/>
                    <a:pt x="3039110" y="53534"/>
                  </a:cubicBezTo>
                  <a:cubicBezTo>
                    <a:pt x="3087370" y="30823"/>
                    <a:pt x="3140710" y="14600"/>
                    <a:pt x="3192780" y="6489"/>
                  </a:cubicBezTo>
                  <a:cubicBezTo>
                    <a:pt x="3243580" y="0"/>
                    <a:pt x="3350260" y="9734"/>
                    <a:pt x="3350260" y="9734"/>
                  </a:cubicBezTo>
                  <a:cubicBezTo>
                    <a:pt x="3350260" y="9734"/>
                    <a:pt x="3644900" y="61646"/>
                    <a:pt x="3823970" y="87602"/>
                  </a:cubicBezTo>
                  <a:cubicBezTo>
                    <a:pt x="4055110" y="120047"/>
                    <a:pt x="4359910" y="163848"/>
                    <a:pt x="4621530" y="183315"/>
                  </a:cubicBezTo>
                  <a:cubicBezTo>
                    <a:pt x="4871720" y="202782"/>
                    <a:pt x="5114290" y="196293"/>
                    <a:pt x="5360670" y="209271"/>
                  </a:cubicBezTo>
                  <a:cubicBezTo>
                    <a:pt x="5608320" y="222249"/>
                    <a:pt x="5854700" y="249827"/>
                    <a:pt x="6104890" y="259561"/>
                  </a:cubicBezTo>
                  <a:cubicBezTo>
                    <a:pt x="6356350" y="267672"/>
                    <a:pt x="6644640" y="262805"/>
                    <a:pt x="6863080" y="261183"/>
                  </a:cubicBezTo>
                  <a:cubicBezTo>
                    <a:pt x="7029450" y="259561"/>
                    <a:pt x="7298690" y="253072"/>
                    <a:pt x="7302500" y="253072"/>
                  </a:cubicBezTo>
                  <a:cubicBezTo>
                    <a:pt x="7303770" y="253072"/>
                    <a:pt x="7358380" y="261183"/>
                    <a:pt x="7387590" y="266050"/>
                  </a:cubicBezTo>
                  <a:cubicBezTo>
                    <a:pt x="7415530" y="270916"/>
                    <a:pt x="7470140" y="279028"/>
                    <a:pt x="7471410" y="279028"/>
                  </a:cubicBezTo>
                  <a:cubicBezTo>
                    <a:pt x="7472680" y="279028"/>
                    <a:pt x="7524750" y="304984"/>
                    <a:pt x="7551420" y="317962"/>
                  </a:cubicBezTo>
                  <a:cubicBezTo>
                    <a:pt x="7576820" y="330940"/>
                    <a:pt x="7628890" y="355273"/>
                    <a:pt x="7630160" y="355273"/>
                  </a:cubicBezTo>
                  <a:cubicBezTo>
                    <a:pt x="7630160" y="356896"/>
                    <a:pt x="7630160" y="356896"/>
                    <a:pt x="7630160" y="356896"/>
                  </a:cubicBezTo>
                  <a:cubicBezTo>
                    <a:pt x="7631430" y="356896"/>
                    <a:pt x="7677150" y="397452"/>
                    <a:pt x="7700010" y="418541"/>
                  </a:cubicBezTo>
                  <a:cubicBezTo>
                    <a:pt x="7724140" y="438008"/>
                    <a:pt x="7769860" y="478565"/>
                    <a:pt x="7769860" y="480187"/>
                  </a:cubicBezTo>
                  <a:cubicBezTo>
                    <a:pt x="7771130" y="480187"/>
                    <a:pt x="7807960" y="533721"/>
                    <a:pt x="7827010" y="561300"/>
                  </a:cubicBezTo>
                  <a:cubicBezTo>
                    <a:pt x="7844790" y="587256"/>
                    <a:pt x="7882890" y="640790"/>
                    <a:pt x="7882890" y="642412"/>
                  </a:cubicBezTo>
                  <a:cubicBezTo>
                    <a:pt x="7884160" y="644034"/>
                    <a:pt x="7909560" y="705680"/>
                    <a:pt x="7922260" y="738125"/>
                  </a:cubicBezTo>
                  <a:cubicBezTo>
                    <a:pt x="7936230" y="770570"/>
                    <a:pt x="7961630" y="832216"/>
                    <a:pt x="7961630" y="833838"/>
                  </a:cubicBezTo>
                  <a:cubicBezTo>
                    <a:pt x="7962900" y="835460"/>
                    <a:pt x="7975600" y="905217"/>
                    <a:pt x="7981950" y="939284"/>
                  </a:cubicBezTo>
                  <a:cubicBezTo>
                    <a:pt x="7988300" y="973352"/>
                    <a:pt x="7978140" y="1017153"/>
                    <a:pt x="8001000" y="1039864"/>
                  </a:cubicBezTo>
                  <a:cubicBezTo>
                    <a:pt x="8058150" y="1096643"/>
                    <a:pt x="8295640" y="1030131"/>
                    <a:pt x="8464550" y="1038242"/>
                  </a:cubicBezTo>
                  <a:cubicBezTo>
                    <a:pt x="8667750" y="1046353"/>
                    <a:pt x="8930640" y="1070687"/>
                    <a:pt x="9140190" y="1096643"/>
                  </a:cubicBezTo>
                  <a:cubicBezTo>
                    <a:pt x="9323070" y="1119354"/>
                    <a:pt x="9559290" y="1179378"/>
                    <a:pt x="9652000" y="1177756"/>
                  </a:cubicBezTo>
                  <a:cubicBezTo>
                    <a:pt x="9687560" y="1177756"/>
                    <a:pt x="9723120" y="1164778"/>
                    <a:pt x="9724390" y="1164778"/>
                  </a:cubicBezTo>
                  <a:cubicBezTo>
                    <a:pt x="9724390" y="1164778"/>
                    <a:pt x="9782810" y="1179378"/>
                    <a:pt x="9812020" y="1185867"/>
                  </a:cubicBezTo>
                  <a:cubicBezTo>
                    <a:pt x="9839960" y="1192356"/>
                    <a:pt x="9897110" y="1205334"/>
                    <a:pt x="9898380" y="1205334"/>
                  </a:cubicBezTo>
                  <a:cubicBezTo>
                    <a:pt x="9899650" y="1205334"/>
                    <a:pt x="9951720" y="1236157"/>
                    <a:pt x="9979660" y="1250757"/>
                  </a:cubicBezTo>
                  <a:cubicBezTo>
                    <a:pt x="10006330" y="1265357"/>
                    <a:pt x="10058400" y="1296180"/>
                    <a:pt x="10059670" y="1296180"/>
                  </a:cubicBezTo>
                  <a:cubicBezTo>
                    <a:pt x="10060940" y="1297802"/>
                    <a:pt x="10106660" y="1343225"/>
                    <a:pt x="10129520" y="1365937"/>
                  </a:cubicBezTo>
                  <a:cubicBezTo>
                    <a:pt x="10152380" y="1388648"/>
                    <a:pt x="10198100" y="1434072"/>
                    <a:pt x="10199370" y="1435694"/>
                  </a:cubicBezTo>
                  <a:cubicBezTo>
                    <a:pt x="10200640" y="1435694"/>
                    <a:pt x="10236200" y="1494095"/>
                    <a:pt x="10253980" y="1523295"/>
                  </a:cubicBezTo>
                  <a:cubicBezTo>
                    <a:pt x="10271760" y="1552496"/>
                    <a:pt x="10308590" y="1610897"/>
                    <a:pt x="10308590" y="1612519"/>
                  </a:cubicBezTo>
                  <a:cubicBezTo>
                    <a:pt x="10309860" y="1612519"/>
                    <a:pt x="10332720" y="1680654"/>
                    <a:pt x="10345420" y="1714721"/>
                  </a:cubicBezTo>
                  <a:cubicBezTo>
                    <a:pt x="10358120" y="1748788"/>
                    <a:pt x="10382250" y="1815301"/>
                    <a:pt x="10382250" y="1816923"/>
                  </a:cubicBezTo>
                  <a:cubicBezTo>
                    <a:pt x="10382250" y="1818545"/>
                    <a:pt x="10392410" y="1891547"/>
                    <a:pt x="10398760" y="1927236"/>
                  </a:cubicBezTo>
                  <a:cubicBezTo>
                    <a:pt x="10403840" y="1964548"/>
                    <a:pt x="10415270" y="2037550"/>
                    <a:pt x="10415270" y="2039172"/>
                  </a:cubicBezTo>
                  <a:cubicBezTo>
                    <a:pt x="10415270" y="2040794"/>
                    <a:pt x="10411460" y="2113795"/>
                    <a:pt x="10410190" y="2151107"/>
                  </a:cubicBezTo>
                  <a:cubicBezTo>
                    <a:pt x="10407650" y="2188419"/>
                    <a:pt x="10405110" y="2263043"/>
                    <a:pt x="10405110" y="2264665"/>
                  </a:cubicBezTo>
                  <a:cubicBezTo>
                    <a:pt x="10405110" y="2266287"/>
                    <a:pt x="10387330" y="2336044"/>
                    <a:pt x="10378440" y="2371734"/>
                  </a:cubicBezTo>
                  <a:cubicBezTo>
                    <a:pt x="10370820" y="2407423"/>
                    <a:pt x="10353040" y="2478802"/>
                    <a:pt x="10353040" y="2480424"/>
                  </a:cubicBezTo>
                  <a:cubicBezTo>
                    <a:pt x="10353040" y="2480424"/>
                    <a:pt x="10322560" y="2543692"/>
                    <a:pt x="10307320" y="2576137"/>
                  </a:cubicBezTo>
                  <a:cubicBezTo>
                    <a:pt x="10292080" y="2608582"/>
                    <a:pt x="10262870" y="2671850"/>
                    <a:pt x="10262870" y="2673473"/>
                  </a:cubicBezTo>
                  <a:cubicBezTo>
                    <a:pt x="10261600" y="2675095"/>
                    <a:pt x="10214610" y="2735118"/>
                    <a:pt x="10200640" y="2752963"/>
                  </a:cubicBezTo>
                  <a:cubicBezTo>
                    <a:pt x="10193020" y="2762696"/>
                    <a:pt x="10184130" y="2769186"/>
                    <a:pt x="10184130" y="2774052"/>
                  </a:cubicBezTo>
                  <a:cubicBezTo>
                    <a:pt x="10184130" y="2777297"/>
                    <a:pt x="10187940" y="2780541"/>
                    <a:pt x="10187940" y="2780541"/>
                  </a:cubicBezTo>
                  <a:cubicBezTo>
                    <a:pt x="10187940" y="2782164"/>
                    <a:pt x="10210800" y="2850298"/>
                    <a:pt x="10223500" y="2884365"/>
                  </a:cubicBezTo>
                  <a:cubicBezTo>
                    <a:pt x="10234930" y="2918433"/>
                    <a:pt x="10257790" y="2986567"/>
                    <a:pt x="10259060" y="2988190"/>
                  </a:cubicBezTo>
                  <a:cubicBezTo>
                    <a:pt x="10259060" y="2989812"/>
                    <a:pt x="10267950" y="3062813"/>
                    <a:pt x="10273030" y="3100125"/>
                  </a:cubicBezTo>
                  <a:cubicBezTo>
                    <a:pt x="10278110" y="3135814"/>
                    <a:pt x="10288270" y="3208816"/>
                    <a:pt x="10288270" y="3210438"/>
                  </a:cubicBezTo>
                  <a:cubicBezTo>
                    <a:pt x="10288270" y="3212061"/>
                    <a:pt x="10284460" y="3286684"/>
                    <a:pt x="10281920" y="3323996"/>
                  </a:cubicBezTo>
                  <a:cubicBezTo>
                    <a:pt x="10280650" y="3361308"/>
                    <a:pt x="10275570" y="3434309"/>
                    <a:pt x="10275570" y="3435931"/>
                  </a:cubicBezTo>
                  <a:cubicBezTo>
                    <a:pt x="10275570" y="3437554"/>
                    <a:pt x="10257790" y="3508933"/>
                    <a:pt x="10248900" y="3544622"/>
                  </a:cubicBezTo>
                  <a:cubicBezTo>
                    <a:pt x="10240010" y="3580312"/>
                    <a:pt x="10222230" y="3650069"/>
                    <a:pt x="10220960" y="3651691"/>
                  </a:cubicBezTo>
                  <a:cubicBezTo>
                    <a:pt x="10220960" y="3653313"/>
                    <a:pt x="10190480" y="3714959"/>
                    <a:pt x="10175240" y="3747404"/>
                  </a:cubicBezTo>
                  <a:cubicBezTo>
                    <a:pt x="10158730" y="3779849"/>
                    <a:pt x="10128250" y="3843117"/>
                    <a:pt x="10128250" y="3843117"/>
                  </a:cubicBezTo>
                  <a:cubicBezTo>
                    <a:pt x="10128250" y="3843117"/>
                    <a:pt x="10128250" y="3843117"/>
                    <a:pt x="10128250" y="3844739"/>
                  </a:cubicBezTo>
                  <a:cubicBezTo>
                    <a:pt x="10126980" y="3844739"/>
                    <a:pt x="10086340" y="3896651"/>
                    <a:pt x="10064750" y="3922607"/>
                  </a:cubicBezTo>
                  <a:cubicBezTo>
                    <a:pt x="10043160" y="3948563"/>
                    <a:pt x="10002520" y="4000475"/>
                    <a:pt x="10001250" y="4002098"/>
                  </a:cubicBezTo>
                  <a:cubicBezTo>
                    <a:pt x="9999980" y="4003720"/>
                    <a:pt x="9950450" y="4041032"/>
                    <a:pt x="9925050" y="4058876"/>
                  </a:cubicBezTo>
                  <a:cubicBezTo>
                    <a:pt x="9899650" y="4078343"/>
                    <a:pt x="9850120" y="4115655"/>
                    <a:pt x="9848850" y="4117277"/>
                  </a:cubicBezTo>
                  <a:cubicBezTo>
                    <a:pt x="9847580" y="4117277"/>
                    <a:pt x="9792970" y="4138367"/>
                    <a:pt x="9763760" y="4149722"/>
                  </a:cubicBezTo>
                  <a:cubicBezTo>
                    <a:pt x="9735820" y="4159456"/>
                    <a:pt x="9679940" y="4182168"/>
                    <a:pt x="9678670" y="4182168"/>
                  </a:cubicBezTo>
                  <a:cubicBezTo>
                    <a:pt x="9678670" y="4182168"/>
                    <a:pt x="9620250" y="4185412"/>
                    <a:pt x="9591040" y="4187034"/>
                  </a:cubicBezTo>
                  <a:cubicBezTo>
                    <a:pt x="9561830" y="4188656"/>
                    <a:pt x="9504680" y="4193524"/>
                    <a:pt x="9502140" y="4193524"/>
                  </a:cubicBezTo>
                  <a:cubicBezTo>
                    <a:pt x="9497060" y="4193524"/>
                    <a:pt x="8845550" y="4337904"/>
                    <a:pt x="8602980" y="4362238"/>
                  </a:cubicBezTo>
                  <a:cubicBezTo>
                    <a:pt x="8440420" y="4378460"/>
                    <a:pt x="8234680" y="4320059"/>
                    <a:pt x="8192770" y="4367104"/>
                  </a:cubicBezTo>
                  <a:cubicBezTo>
                    <a:pt x="8177530" y="4384949"/>
                    <a:pt x="8191500" y="4417394"/>
                    <a:pt x="8186420" y="4438484"/>
                  </a:cubicBezTo>
                  <a:cubicBezTo>
                    <a:pt x="8182610" y="4456328"/>
                    <a:pt x="8172450" y="4469306"/>
                    <a:pt x="8168640" y="4485529"/>
                  </a:cubicBezTo>
                  <a:cubicBezTo>
                    <a:pt x="8163560" y="4501752"/>
                    <a:pt x="8164830" y="4517974"/>
                    <a:pt x="8159750" y="4535819"/>
                  </a:cubicBezTo>
                  <a:cubicBezTo>
                    <a:pt x="8150860" y="4563397"/>
                    <a:pt x="8129270" y="4594220"/>
                    <a:pt x="8116570" y="4625043"/>
                  </a:cubicBezTo>
                  <a:cubicBezTo>
                    <a:pt x="8103870" y="4655866"/>
                    <a:pt x="8093710" y="4694800"/>
                    <a:pt x="8081010" y="4719133"/>
                  </a:cubicBezTo>
                  <a:cubicBezTo>
                    <a:pt x="8072120" y="4735356"/>
                    <a:pt x="8060690" y="4741845"/>
                    <a:pt x="8053070" y="4756445"/>
                  </a:cubicBezTo>
                  <a:cubicBezTo>
                    <a:pt x="8044180" y="4769423"/>
                    <a:pt x="8041640" y="4785646"/>
                    <a:pt x="8031480" y="4800246"/>
                  </a:cubicBezTo>
                  <a:cubicBezTo>
                    <a:pt x="8016240" y="4821335"/>
                    <a:pt x="7988300" y="4844047"/>
                    <a:pt x="7969250" y="4866758"/>
                  </a:cubicBezTo>
                  <a:cubicBezTo>
                    <a:pt x="7948930" y="4891092"/>
                    <a:pt x="7929880" y="4925160"/>
                    <a:pt x="7912100" y="4941382"/>
                  </a:cubicBezTo>
                  <a:cubicBezTo>
                    <a:pt x="7899400" y="4954360"/>
                    <a:pt x="7886700" y="4955982"/>
                    <a:pt x="7875270" y="4965716"/>
                  </a:cubicBezTo>
                  <a:cubicBezTo>
                    <a:pt x="7863840" y="4975449"/>
                    <a:pt x="7857490" y="4988427"/>
                    <a:pt x="7843520" y="4998161"/>
                  </a:cubicBezTo>
                  <a:cubicBezTo>
                    <a:pt x="7824470" y="5012761"/>
                    <a:pt x="7792720" y="5022495"/>
                    <a:pt x="7768590" y="5035473"/>
                  </a:cubicBezTo>
                  <a:cubicBezTo>
                    <a:pt x="7743190" y="5050073"/>
                    <a:pt x="7716520" y="5074407"/>
                    <a:pt x="7696200" y="5084140"/>
                  </a:cubicBezTo>
                  <a:cubicBezTo>
                    <a:pt x="7680960" y="5090629"/>
                    <a:pt x="7668260" y="5087385"/>
                    <a:pt x="7655560" y="5092251"/>
                  </a:cubicBezTo>
                  <a:cubicBezTo>
                    <a:pt x="7641590" y="5095496"/>
                    <a:pt x="7632700" y="5106852"/>
                    <a:pt x="7617460" y="5110096"/>
                  </a:cubicBezTo>
                  <a:cubicBezTo>
                    <a:pt x="7595870" y="5116585"/>
                    <a:pt x="7562850" y="5111719"/>
                    <a:pt x="7536180" y="5114963"/>
                  </a:cubicBezTo>
                  <a:cubicBezTo>
                    <a:pt x="7508240" y="5118207"/>
                    <a:pt x="7481570" y="5129563"/>
                    <a:pt x="7454900" y="5129563"/>
                  </a:cubicBezTo>
                  <a:cubicBezTo>
                    <a:pt x="7430770" y="5131185"/>
                    <a:pt x="7395210" y="5123074"/>
                    <a:pt x="7382510" y="5123074"/>
                  </a:cubicBezTo>
                  <a:cubicBezTo>
                    <a:pt x="7378700" y="5123074"/>
                    <a:pt x="7376160" y="5123074"/>
                    <a:pt x="7373620" y="5123074"/>
                  </a:cubicBezTo>
                  <a:cubicBezTo>
                    <a:pt x="7372350" y="5123074"/>
                    <a:pt x="7372350" y="5121452"/>
                    <a:pt x="7369810" y="5121452"/>
                  </a:cubicBezTo>
                  <a:cubicBezTo>
                    <a:pt x="7346950" y="5116585"/>
                    <a:pt x="7199630" y="5098740"/>
                    <a:pt x="7082790" y="5092251"/>
                  </a:cubicBezTo>
                  <a:cubicBezTo>
                    <a:pt x="6899910" y="5080895"/>
                    <a:pt x="6609080" y="5087385"/>
                    <a:pt x="6381750" y="5079274"/>
                  </a:cubicBezTo>
                  <a:cubicBezTo>
                    <a:pt x="6164580" y="5069540"/>
                    <a:pt x="5967730" y="5053318"/>
                    <a:pt x="5744210" y="5041961"/>
                  </a:cubicBezTo>
                  <a:cubicBezTo>
                    <a:pt x="5496560" y="5028984"/>
                    <a:pt x="5218430" y="5016006"/>
                    <a:pt x="4958080" y="5009516"/>
                  </a:cubicBezTo>
                  <a:cubicBezTo>
                    <a:pt x="4699000" y="5004650"/>
                    <a:pt x="4447540" y="5007894"/>
                    <a:pt x="4185920" y="5007894"/>
                  </a:cubicBezTo>
                  <a:cubicBezTo>
                    <a:pt x="3917950" y="5009516"/>
                    <a:pt x="3630930" y="5011139"/>
                    <a:pt x="3368040" y="5012761"/>
                  </a:cubicBezTo>
                  <a:cubicBezTo>
                    <a:pt x="3122930" y="5012761"/>
                    <a:pt x="2903220" y="5017628"/>
                    <a:pt x="2659380" y="5012761"/>
                  </a:cubicBezTo>
                  <a:cubicBezTo>
                    <a:pt x="2396490" y="5006272"/>
                    <a:pt x="1846580" y="4975449"/>
                    <a:pt x="1844040" y="4975449"/>
                  </a:cubicBezTo>
                  <a:cubicBezTo>
                    <a:pt x="1844040" y="4975449"/>
                    <a:pt x="1844040" y="4975449"/>
                    <a:pt x="1842770" y="4975449"/>
                  </a:cubicBezTo>
                  <a:cubicBezTo>
                    <a:pt x="1841500" y="4975449"/>
                    <a:pt x="1784350" y="4968960"/>
                    <a:pt x="1753870" y="4967338"/>
                  </a:cubicBezTo>
                  <a:cubicBezTo>
                    <a:pt x="1724660" y="4964094"/>
                    <a:pt x="1666240" y="4959226"/>
                    <a:pt x="1664970" y="4957605"/>
                  </a:cubicBezTo>
                  <a:cubicBezTo>
                    <a:pt x="1663700" y="4957605"/>
                    <a:pt x="1609090" y="4934893"/>
                    <a:pt x="1579880" y="4923537"/>
                  </a:cubicBezTo>
                  <a:cubicBezTo>
                    <a:pt x="1551940" y="4910559"/>
                    <a:pt x="1496060" y="4887847"/>
                    <a:pt x="1494790" y="4887847"/>
                  </a:cubicBezTo>
                  <a:cubicBezTo>
                    <a:pt x="1494790" y="4887847"/>
                    <a:pt x="1445260" y="4847291"/>
                    <a:pt x="1419860" y="4827824"/>
                  </a:cubicBezTo>
                  <a:cubicBezTo>
                    <a:pt x="1394460" y="4806735"/>
                    <a:pt x="1344930" y="4767801"/>
                    <a:pt x="1343660" y="4767801"/>
                  </a:cubicBezTo>
                  <a:cubicBezTo>
                    <a:pt x="1342390" y="4766179"/>
                    <a:pt x="1301750" y="4712644"/>
                    <a:pt x="1281430" y="4685066"/>
                  </a:cubicBezTo>
                  <a:cubicBezTo>
                    <a:pt x="1259840" y="4657488"/>
                    <a:pt x="1219200" y="4605576"/>
                    <a:pt x="1219200" y="4603953"/>
                  </a:cubicBezTo>
                  <a:cubicBezTo>
                    <a:pt x="1217930" y="4602331"/>
                    <a:pt x="1188720" y="4537441"/>
                    <a:pt x="1173480" y="4504996"/>
                  </a:cubicBezTo>
                  <a:cubicBezTo>
                    <a:pt x="1158240" y="4472551"/>
                    <a:pt x="1129030" y="4407661"/>
                    <a:pt x="1127760" y="4407661"/>
                  </a:cubicBezTo>
                  <a:cubicBezTo>
                    <a:pt x="1127760" y="4407661"/>
                    <a:pt x="1127760" y="4407661"/>
                    <a:pt x="1127760" y="4406039"/>
                  </a:cubicBezTo>
                  <a:cubicBezTo>
                    <a:pt x="1127760" y="4406039"/>
                    <a:pt x="1111250" y="4334659"/>
                    <a:pt x="1102360" y="4297347"/>
                  </a:cubicBezTo>
                  <a:cubicBezTo>
                    <a:pt x="1094740" y="4261658"/>
                    <a:pt x="1076960" y="4190279"/>
                    <a:pt x="1076960" y="4188656"/>
                  </a:cubicBezTo>
                  <a:cubicBezTo>
                    <a:pt x="1076960" y="4187034"/>
                    <a:pt x="1074420" y="4112411"/>
                    <a:pt x="1073150" y="4073477"/>
                  </a:cubicBezTo>
                  <a:cubicBezTo>
                    <a:pt x="1071880" y="4036165"/>
                    <a:pt x="1068070" y="3961541"/>
                    <a:pt x="1069340" y="3959919"/>
                  </a:cubicBezTo>
                  <a:cubicBezTo>
                    <a:pt x="1069340" y="3959919"/>
                    <a:pt x="1083310" y="3929096"/>
                    <a:pt x="1075690" y="3914496"/>
                  </a:cubicBezTo>
                  <a:cubicBezTo>
                    <a:pt x="1045210" y="3857717"/>
                    <a:pt x="671830" y="3922607"/>
                    <a:pt x="508000" y="3799316"/>
                  </a:cubicBezTo>
                  <a:cubicBezTo>
                    <a:pt x="318770" y="3656558"/>
                    <a:pt x="59690" y="3276951"/>
                    <a:pt x="39370" y="3031990"/>
                  </a:cubicBezTo>
                  <a:cubicBezTo>
                    <a:pt x="24130" y="2832453"/>
                    <a:pt x="276860" y="2535581"/>
                    <a:pt x="261620" y="2456091"/>
                  </a:cubicBezTo>
                  <a:cubicBezTo>
                    <a:pt x="256540" y="2430135"/>
                    <a:pt x="219710" y="2415534"/>
                    <a:pt x="219710" y="2413912"/>
                  </a:cubicBezTo>
                  <a:cubicBezTo>
                    <a:pt x="218440" y="2413912"/>
                    <a:pt x="181610" y="2355511"/>
                    <a:pt x="163830" y="2326311"/>
                  </a:cubicBezTo>
                  <a:cubicBezTo>
                    <a:pt x="144780" y="2295488"/>
                    <a:pt x="109220" y="2238709"/>
                    <a:pt x="107950" y="2237087"/>
                  </a:cubicBezTo>
                  <a:cubicBezTo>
                    <a:pt x="107950" y="2235465"/>
                    <a:pt x="83820" y="2168952"/>
                    <a:pt x="71120" y="2134885"/>
                  </a:cubicBezTo>
                  <a:cubicBezTo>
                    <a:pt x="58420" y="2100818"/>
                    <a:pt x="34290" y="2032683"/>
                    <a:pt x="34290" y="2031061"/>
                  </a:cubicBezTo>
                  <a:cubicBezTo>
                    <a:pt x="33020" y="2029438"/>
                    <a:pt x="22860" y="1958059"/>
                    <a:pt x="16510" y="1920747"/>
                  </a:cubicBezTo>
                  <a:cubicBezTo>
                    <a:pt x="11430" y="1883436"/>
                    <a:pt x="0" y="1810434"/>
                    <a:pt x="0" y="1808812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5867" y="2727297"/>
            <a:ext cx="248335" cy="857172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2757" y="2989018"/>
            <a:ext cx="851171" cy="253413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06998" y="2010148"/>
            <a:ext cx="174869" cy="603591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00600" y="2194443"/>
            <a:ext cx="599366" cy="178445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4422" y="8053865"/>
            <a:ext cx="248335" cy="857172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74695" y="8351323"/>
            <a:ext cx="851171" cy="253413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38432" y="8911037"/>
            <a:ext cx="174869" cy="603591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01234" y="9119105"/>
            <a:ext cx="599366" cy="178445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426335" y="6127740"/>
            <a:ext cx="174869" cy="603591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219938" y="6312035"/>
            <a:ext cx="599366" cy="178445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632733" y="2854087"/>
            <a:ext cx="174869" cy="603591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426335" y="3038382"/>
            <a:ext cx="599366" cy="178445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0614740" y="2613740"/>
            <a:ext cx="7673260" cy="7673260"/>
          </a:xfrm>
          <a:custGeom>
            <a:avLst/>
            <a:gdLst/>
            <a:ahLst/>
            <a:cxnLst/>
            <a:rect l="l" t="t" r="r" b="b"/>
            <a:pathLst>
              <a:path w="7673260" h="7673260">
                <a:moveTo>
                  <a:pt x="0" y="0"/>
                </a:moveTo>
                <a:lnTo>
                  <a:pt x="7673260" y="0"/>
                </a:lnTo>
                <a:lnTo>
                  <a:pt x="7673260" y="7673260"/>
                </a:lnTo>
                <a:lnTo>
                  <a:pt x="0" y="7673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1" name="TextBox 31"/>
          <p:cNvSpPr txBox="1"/>
          <p:nvPr/>
        </p:nvSpPr>
        <p:spPr>
          <a:xfrm>
            <a:off x="1783929" y="1949450"/>
            <a:ext cx="6960928" cy="2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Emergency departments across Canada are more overcrowded than ever, often due to minor ailments that likely do not require Emergency care.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83929" y="6622892"/>
            <a:ext cx="6861101" cy="2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There appears to be no end in sight to the growing number of patients accessing emergency services, which continues to further strain the Healthcare System.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44000" y="904875"/>
            <a:ext cx="8353780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99"/>
              </a:lnSpc>
            </a:pPr>
            <a:r>
              <a:rPr lang="en-US" sz="649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The Problem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0" y="9871710"/>
            <a:ext cx="696092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(Varner, 2023)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1955" y="5376862"/>
            <a:ext cx="5984558" cy="4649389"/>
            <a:chOff x="0" y="0"/>
            <a:chExt cx="7979410" cy="6199186"/>
          </a:xfrm>
        </p:grpSpPr>
        <p:sp>
          <p:nvSpPr>
            <p:cNvPr id="3" name="Freeform 3"/>
            <p:cNvSpPr/>
            <p:nvPr/>
          </p:nvSpPr>
          <p:spPr>
            <a:xfrm>
              <a:off x="50800" y="60667"/>
              <a:ext cx="7877810" cy="6076256"/>
            </a:xfrm>
            <a:custGeom>
              <a:avLst/>
              <a:gdLst/>
              <a:ahLst/>
              <a:cxnLst/>
              <a:rect l="l" t="t" r="r" b="b"/>
              <a:pathLst>
                <a:path w="7877810" h="6076256">
                  <a:moveTo>
                    <a:pt x="0" y="1835968"/>
                  </a:moveTo>
                  <a:cubicBezTo>
                    <a:pt x="0" y="1834371"/>
                    <a:pt x="7620" y="1764125"/>
                    <a:pt x="11430" y="1727406"/>
                  </a:cubicBezTo>
                  <a:cubicBezTo>
                    <a:pt x="13970" y="1692283"/>
                    <a:pt x="21590" y="1620441"/>
                    <a:pt x="21590" y="1620441"/>
                  </a:cubicBezTo>
                  <a:cubicBezTo>
                    <a:pt x="21590" y="1618845"/>
                    <a:pt x="41910" y="1551792"/>
                    <a:pt x="52070" y="1518265"/>
                  </a:cubicBezTo>
                  <a:cubicBezTo>
                    <a:pt x="62230" y="1484739"/>
                    <a:pt x="82550" y="1417686"/>
                    <a:pt x="83820" y="1416090"/>
                  </a:cubicBezTo>
                  <a:cubicBezTo>
                    <a:pt x="83820" y="1414493"/>
                    <a:pt x="116840" y="1357020"/>
                    <a:pt x="132080" y="1326686"/>
                  </a:cubicBezTo>
                  <a:cubicBezTo>
                    <a:pt x="148590" y="1296353"/>
                    <a:pt x="181610" y="1238879"/>
                    <a:pt x="181610" y="1237283"/>
                  </a:cubicBezTo>
                  <a:cubicBezTo>
                    <a:pt x="182880" y="1235686"/>
                    <a:pt x="224790" y="1189388"/>
                    <a:pt x="246380" y="1165440"/>
                  </a:cubicBezTo>
                  <a:cubicBezTo>
                    <a:pt x="267970" y="1141493"/>
                    <a:pt x="311150" y="1093598"/>
                    <a:pt x="312420" y="1093598"/>
                  </a:cubicBezTo>
                  <a:cubicBezTo>
                    <a:pt x="312420" y="1092002"/>
                    <a:pt x="363220" y="1060072"/>
                    <a:pt x="388620" y="1042510"/>
                  </a:cubicBezTo>
                  <a:cubicBezTo>
                    <a:pt x="414020" y="1026545"/>
                    <a:pt x="464820" y="993019"/>
                    <a:pt x="464820" y="993019"/>
                  </a:cubicBezTo>
                  <a:cubicBezTo>
                    <a:pt x="466090" y="991422"/>
                    <a:pt x="521970" y="975458"/>
                    <a:pt x="549910" y="965879"/>
                  </a:cubicBezTo>
                  <a:cubicBezTo>
                    <a:pt x="577850" y="957896"/>
                    <a:pt x="605790" y="951510"/>
                    <a:pt x="633730" y="940335"/>
                  </a:cubicBezTo>
                  <a:cubicBezTo>
                    <a:pt x="662940" y="930756"/>
                    <a:pt x="679450" y="913194"/>
                    <a:pt x="720090" y="902019"/>
                  </a:cubicBezTo>
                  <a:cubicBezTo>
                    <a:pt x="810260" y="879668"/>
                    <a:pt x="1120140" y="940335"/>
                    <a:pt x="1169670" y="874878"/>
                  </a:cubicBezTo>
                  <a:cubicBezTo>
                    <a:pt x="1193800" y="842949"/>
                    <a:pt x="1164590" y="787071"/>
                    <a:pt x="1169670" y="737580"/>
                  </a:cubicBezTo>
                  <a:cubicBezTo>
                    <a:pt x="1174750" y="678510"/>
                    <a:pt x="1188720" y="606667"/>
                    <a:pt x="1207770" y="546001"/>
                  </a:cubicBezTo>
                  <a:cubicBezTo>
                    <a:pt x="1225550" y="483737"/>
                    <a:pt x="1250950" y="423071"/>
                    <a:pt x="1280160" y="370386"/>
                  </a:cubicBezTo>
                  <a:cubicBezTo>
                    <a:pt x="1310640" y="316106"/>
                    <a:pt x="1346200" y="265018"/>
                    <a:pt x="1385570" y="221912"/>
                  </a:cubicBezTo>
                  <a:cubicBezTo>
                    <a:pt x="1423670" y="177211"/>
                    <a:pt x="1469390" y="138895"/>
                    <a:pt x="1515110" y="108561"/>
                  </a:cubicBezTo>
                  <a:cubicBezTo>
                    <a:pt x="1560830" y="78228"/>
                    <a:pt x="1611630" y="54281"/>
                    <a:pt x="1662430" y="38316"/>
                  </a:cubicBezTo>
                  <a:cubicBezTo>
                    <a:pt x="1713230" y="22351"/>
                    <a:pt x="1818640" y="14368"/>
                    <a:pt x="1818640" y="14368"/>
                  </a:cubicBezTo>
                  <a:cubicBezTo>
                    <a:pt x="1818640" y="14368"/>
                    <a:pt x="2133600" y="14368"/>
                    <a:pt x="2310130" y="12772"/>
                  </a:cubicBezTo>
                  <a:cubicBezTo>
                    <a:pt x="2518410" y="9579"/>
                    <a:pt x="2762250" y="0"/>
                    <a:pt x="2987040" y="3193"/>
                  </a:cubicBezTo>
                  <a:cubicBezTo>
                    <a:pt x="3210560" y="6386"/>
                    <a:pt x="3430270" y="7982"/>
                    <a:pt x="3657600" y="31930"/>
                  </a:cubicBezTo>
                  <a:cubicBezTo>
                    <a:pt x="3896360" y="55877"/>
                    <a:pt x="4149090" y="116544"/>
                    <a:pt x="4386580" y="146877"/>
                  </a:cubicBezTo>
                  <a:cubicBezTo>
                    <a:pt x="4613910" y="174018"/>
                    <a:pt x="4834890" y="188386"/>
                    <a:pt x="5054600" y="205948"/>
                  </a:cubicBezTo>
                  <a:cubicBezTo>
                    <a:pt x="5270500" y="223509"/>
                    <a:pt x="5515610" y="245860"/>
                    <a:pt x="5694680" y="250649"/>
                  </a:cubicBezTo>
                  <a:cubicBezTo>
                    <a:pt x="5826760" y="253842"/>
                    <a:pt x="6035040" y="245860"/>
                    <a:pt x="6035040" y="245860"/>
                  </a:cubicBezTo>
                  <a:cubicBezTo>
                    <a:pt x="6036310" y="245860"/>
                    <a:pt x="6090920" y="253842"/>
                    <a:pt x="6118860" y="258632"/>
                  </a:cubicBezTo>
                  <a:cubicBezTo>
                    <a:pt x="6148070" y="263421"/>
                    <a:pt x="6202680" y="271404"/>
                    <a:pt x="6203950" y="271404"/>
                  </a:cubicBezTo>
                  <a:cubicBezTo>
                    <a:pt x="6205220" y="271404"/>
                    <a:pt x="6256020" y="296948"/>
                    <a:pt x="6282690" y="309720"/>
                  </a:cubicBezTo>
                  <a:cubicBezTo>
                    <a:pt x="6309360" y="322492"/>
                    <a:pt x="6361430" y="346439"/>
                    <a:pt x="6361430" y="348035"/>
                  </a:cubicBezTo>
                  <a:cubicBezTo>
                    <a:pt x="6362700" y="348035"/>
                    <a:pt x="6362700" y="348035"/>
                    <a:pt x="6362700" y="348035"/>
                  </a:cubicBezTo>
                  <a:cubicBezTo>
                    <a:pt x="6362700" y="348035"/>
                    <a:pt x="6408420" y="387948"/>
                    <a:pt x="6431280" y="408702"/>
                  </a:cubicBezTo>
                  <a:cubicBezTo>
                    <a:pt x="6455410" y="427860"/>
                    <a:pt x="6501130" y="467772"/>
                    <a:pt x="6501130" y="469369"/>
                  </a:cubicBezTo>
                  <a:cubicBezTo>
                    <a:pt x="6502400" y="469369"/>
                    <a:pt x="6539230" y="522053"/>
                    <a:pt x="6558280" y="549194"/>
                  </a:cubicBezTo>
                  <a:cubicBezTo>
                    <a:pt x="6576060" y="574738"/>
                    <a:pt x="6612890" y="627422"/>
                    <a:pt x="6614160" y="629018"/>
                  </a:cubicBezTo>
                  <a:cubicBezTo>
                    <a:pt x="6614160" y="629018"/>
                    <a:pt x="6639560" y="691282"/>
                    <a:pt x="6653530" y="723212"/>
                  </a:cubicBezTo>
                  <a:cubicBezTo>
                    <a:pt x="6666230" y="755141"/>
                    <a:pt x="6691630" y="815808"/>
                    <a:pt x="6692900" y="817405"/>
                  </a:cubicBezTo>
                  <a:cubicBezTo>
                    <a:pt x="6692900" y="819001"/>
                    <a:pt x="6705600" y="886054"/>
                    <a:pt x="6711950" y="921177"/>
                  </a:cubicBezTo>
                  <a:cubicBezTo>
                    <a:pt x="6719570" y="954703"/>
                    <a:pt x="6732270" y="1023352"/>
                    <a:pt x="6732270" y="1024949"/>
                  </a:cubicBezTo>
                  <a:cubicBezTo>
                    <a:pt x="6733540" y="1026545"/>
                    <a:pt x="6732270" y="1095195"/>
                    <a:pt x="6732270" y="1130317"/>
                  </a:cubicBezTo>
                  <a:cubicBezTo>
                    <a:pt x="6732270" y="1167037"/>
                    <a:pt x="6732270" y="1235686"/>
                    <a:pt x="6732270" y="1237283"/>
                  </a:cubicBezTo>
                  <a:cubicBezTo>
                    <a:pt x="6732270" y="1238879"/>
                    <a:pt x="6722110" y="1259634"/>
                    <a:pt x="6727190" y="1267616"/>
                  </a:cubicBezTo>
                  <a:cubicBezTo>
                    <a:pt x="6739890" y="1289967"/>
                    <a:pt x="6891020" y="1278791"/>
                    <a:pt x="6936740" y="1280388"/>
                  </a:cubicBezTo>
                  <a:cubicBezTo>
                    <a:pt x="6959600" y="1280388"/>
                    <a:pt x="6987540" y="1280388"/>
                    <a:pt x="6988810" y="1280388"/>
                  </a:cubicBezTo>
                  <a:cubicBezTo>
                    <a:pt x="6990080" y="1280388"/>
                    <a:pt x="7047230" y="1289967"/>
                    <a:pt x="7076440" y="1293160"/>
                  </a:cubicBezTo>
                  <a:cubicBezTo>
                    <a:pt x="7105650" y="1297949"/>
                    <a:pt x="7162800" y="1307528"/>
                    <a:pt x="7164070" y="1307528"/>
                  </a:cubicBezTo>
                  <a:cubicBezTo>
                    <a:pt x="7165340" y="1307528"/>
                    <a:pt x="7218680" y="1334669"/>
                    <a:pt x="7246620" y="1347441"/>
                  </a:cubicBezTo>
                  <a:cubicBezTo>
                    <a:pt x="7274560" y="1361809"/>
                    <a:pt x="7327900" y="1387353"/>
                    <a:pt x="7329170" y="1387353"/>
                  </a:cubicBezTo>
                  <a:cubicBezTo>
                    <a:pt x="7330440" y="1388949"/>
                    <a:pt x="7377430" y="1430458"/>
                    <a:pt x="7401560" y="1451213"/>
                  </a:cubicBezTo>
                  <a:cubicBezTo>
                    <a:pt x="7425690" y="1471967"/>
                    <a:pt x="7473950" y="1513476"/>
                    <a:pt x="7475220" y="1515072"/>
                  </a:cubicBezTo>
                  <a:cubicBezTo>
                    <a:pt x="7475220" y="1516669"/>
                    <a:pt x="7513320" y="1570950"/>
                    <a:pt x="7533640" y="1598090"/>
                  </a:cubicBezTo>
                  <a:cubicBezTo>
                    <a:pt x="7552690" y="1626827"/>
                    <a:pt x="7590790" y="1681108"/>
                    <a:pt x="7592060" y="1682704"/>
                  </a:cubicBezTo>
                  <a:cubicBezTo>
                    <a:pt x="7592060" y="1684301"/>
                    <a:pt x="7618730" y="1748161"/>
                    <a:pt x="7632700" y="1781687"/>
                  </a:cubicBezTo>
                  <a:cubicBezTo>
                    <a:pt x="7645400" y="1813617"/>
                    <a:pt x="7673340" y="1879073"/>
                    <a:pt x="7673340" y="1880670"/>
                  </a:cubicBezTo>
                  <a:cubicBezTo>
                    <a:pt x="7673340" y="1882266"/>
                    <a:pt x="7687310" y="1952512"/>
                    <a:pt x="7693660" y="1987635"/>
                  </a:cubicBezTo>
                  <a:cubicBezTo>
                    <a:pt x="7701280" y="2024354"/>
                    <a:pt x="7715250" y="2094600"/>
                    <a:pt x="7715250" y="2096196"/>
                  </a:cubicBezTo>
                  <a:cubicBezTo>
                    <a:pt x="7715250" y="2097793"/>
                    <a:pt x="7713980" y="2171231"/>
                    <a:pt x="7713980" y="2207951"/>
                  </a:cubicBezTo>
                  <a:cubicBezTo>
                    <a:pt x="7713980" y="2244670"/>
                    <a:pt x="7713980" y="2318109"/>
                    <a:pt x="7713980" y="2319706"/>
                  </a:cubicBezTo>
                  <a:cubicBezTo>
                    <a:pt x="7713980" y="2321302"/>
                    <a:pt x="7700010" y="2391548"/>
                    <a:pt x="7692390" y="2426671"/>
                  </a:cubicBezTo>
                  <a:cubicBezTo>
                    <a:pt x="7684770" y="2463390"/>
                    <a:pt x="7670800" y="2533635"/>
                    <a:pt x="7670800" y="2535232"/>
                  </a:cubicBezTo>
                  <a:cubicBezTo>
                    <a:pt x="7670800" y="2536829"/>
                    <a:pt x="7642860" y="2600688"/>
                    <a:pt x="7628890" y="2634215"/>
                  </a:cubicBezTo>
                  <a:cubicBezTo>
                    <a:pt x="7614920" y="2666144"/>
                    <a:pt x="7588250" y="2730004"/>
                    <a:pt x="7588250" y="2731601"/>
                  </a:cubicBezTo>
                  <a:cubicBezTo>
                    <a:pt x="7588250" y="2731601"/>
                    <a:pt x="7584440" y="2734794"/>
                    <a:pt x="7584440" y="2736390"/>
                  </a:cubicBezTo>
                  <a:cubicBezTo>
                    <a:pt x="7584440" y="2737987"/>
                    <a:pt x="7586980" y="2739583"/>
                    <a:pt x="7589520" y="2741180"/>
                  </a:cubicBezTo>
                  <a:cubicBezTo>
                    <a:pt x="7599680" y="2750759"/>
                    <a:pt x="7659370" y="2809829"/>
                    <a:pt x="7660640" y="2809829"/>
                  </a:cubicBezTo>
                  <a:cubicBezTo>
                    <a:pt x="7660640" y="2811426"/>
                    <a:pt x="7697470" y="2868899"/>
                    <a:pt x="7715250" y="2899233"/>
                  </a:cubicBezTo>
                  <a:cubicBezTo>
                    <a:pt x="7734300" y="2927969"/>
                    <a:pt x="7769860" y="2985443"/>
                    <a:pt x="7771130" y="2987040"/>
                  </a:cubicBezTo>
                  <a:cubicBezTo>
                    <a:pt x="7771130" y="2987040"/>
                    <a:pt x="7795260" y="3054093"/>
                    <a:pt x="7807960" y="3089215"/>
                  </a:cubicBezTo>
                  <a:cubicBezTo>
                    <a:pt x="7820660" y="3122742"/>
                    <a:pt x="7844790" y="3189795"/>
                    <a:pt x="7844790" y="3191391"/>
                  </a:cubicBezTo>
                  <a:cubicBezTo>
                    <a:pt x="7844790" y="3191391"/>
                    <a:pt x="7856220" y="3264830"/>
                    <a:pt x="7861300" y="3301549"/>
                  </a:cubicBezTo>
                  <a:cubicBezTo>
                    <a:pt x="7866380" y="3338269"/>
                    <a:pt x="7877810" y="3410111"/>
                    <a:pt x="7877810" y="3411707"/>
                  </a:cubicBezTo>
                  <a:cubicBezTo>
                    <a:pt x="7877810" y="3413304"/>
                    <a:pt x="7874000" y="3485146"/>
                    <a:pt x="7872730" y="3523462"/>
                  </a:cubicBezTo>
                  <a:cubicBezTo>
                    <a:pt x="7871460" y="3560181"/>
                    <a:pt x="7867650" y="3633620"/>
                    <a:pt x="7867650" y="3635216"/>
                  </a:cubicBezTo>
                  <a:cubicBezTo>
                    <a:pt x="7867650" y="3636813"/>
                    <a:pt x="7849870" y="3707058"/>
                    <a:pt x="7842250" y="3742181"/>
                  </a:cubicBezTo>
                  <a:cubicBezTo>
                    <a:pt x="7833360" y="3778901"/>
                    <a:pt x="7815580" y="3847550"/>
                    <a:pt x="7815580" y="3849147"/>
                  </a:cubicBezTo>
                  <a:cubicBezTo>
                    <a:pt x="7815580" y="3850743"/>
                    <a:pt x="7785100" y="3914603"/>
                    <a:pt x="7769860" y="3946533"/>
                  </a:cubicBezTo>
                  <a:cubicBezTo>
                    <a:pt x="7754620" y="3978462"/>
                    <a:pt x="7724140" y="4040726"/>
                    <a:pt x="7724140" y="4042322"/>
                  </a:cubicBezTo>
                  <a:cubicBezTo>
                    <a:pt x="7722870" y="4043919"/>
                    <a:pt x="7682230" y="4095006"/>
                    <a:pt x="7660640" y="4122147"/>
                  </a:cubicBezTo>
                  <a:cubicBezTo>
                    <a:pt x="7640320" y="4147691"/>
                    <a:pt x="7599680" y="4200375"/>
                    <a:pt x="7598410" y="4201972"/>
                  </a:cubicBezTo>
                  <a:cubicBezTo>
                    <a:pt x="7597140" y="4201972"/>
                    <a:pt x="7547610" y="4240288"/>
                    <a:pt x="7522210" y="4259445"/>
                  </a:cubicBezTo>
                  <a:cubicBezTo>
                    <a:pt x="7496810" y="4280200"/>
                    <a:pt x="7447280" y="4318515"/>
                    <a:pt x="7446010" y="4318515"/>
                  </a:cubicBezTo>
                  <a:cubicBezTo>
                    <a:pt x="7444740" y="4318515"/>
                    <a:pt x="7388860" y="4340867"/>
                    <a:pt x="7360920" y="4352042"/>
                  </a:cubicBezTo>
                  <a:cubicBezTo>
                    <a:pt x="7332980" y="4363218"/>
                    <a:pt x="7277100" y="4385569"/>
                    <a:pt x="7275830" y="4385569"/>
                  </a:cubicBezTo>
                  <a:cubicBezTo>
                    <a:pt x="7274560" y="4387165"/>
                    <a:pt x="7223760" y="4383972"/>
                    <a:pt x="7219950" y="4390358"/>
                  </a:cubicBezTo>
                  <a:cubicBezTo>
                    <a:pt x="7217410" y="4393551"/>
                    <a:pt x="7221220" y="4403130"/>
                    <a:pt x="7221220" y="4403130"/>
                  </a:cubicBezTo>
                  <a:cubicBezTo>
                    <a:pt x="7221220" y="4404726"/>
                    <a:pt x="7217410" y="4476569"/>
                    <a:pt x="7214870" y="4513288"/>
                  </a:cubicBezTo>
                  <a:cubicBezTo>
                    <a:pt x="7212330" y="4550007"/>
                    <a:pt x="7208520" y="4620253"/>
                    <a:pt x="7208520" y="4621849"/>
                  </a:cubicBezTo>
                  <a:cubicBezTo>
                    <a:pt x="7208520" y="4623446"/>
                    <a:pt x="7190740" y="4692095"/>
                    <a:pt x="7181850" y="4727218"/>
                  </a:cubicBezTo>
                  <a:cubicBezTo>
                    <a:pt x="7172960" y="4760745"/>
                    <a:pt x="7155180" y="4829393"/>
                    <a:pt x="7153910" y="4830990"/>
                  </a:cubicBezTo>
                  <a:cubicBezTo>
                    <a:pt x="7153910" y="4832587"/>
                    <a:pt x="7123430" y="4893253"/>
                    <a:pt x="7108190" y="4923587"/>
                  </a:cubicBezTo>
                  <a:cubicBezTo>
                    <a:pt x="7092950" y="4955517"/>
                    <a:pt x="7062470" y="5016184"/>
                    <a:pt x="7062470" y="5017780"/>
                  </a:cubicBezTo>
                  <a:cubicBezTo>
                    <a:pt x="7061200" y="5017780"/>
                    <a:pt x="7020560" y="5068868"/>
                    <a:pt x="7000240" y="5094412"/>
                  </a:cubicBezTo>
                  <a:cubicBezTo>
                    <a:pt x="6978650" y="5119956"/>
                    <a:pt x="6938010" y="5169447"/>
                    <a:pt x="6936740" y="5171044"/>
                  </a:cubicBezTo>
                  <a:cubicBezTo>
                    <a:pt x="6936740" y="5171044"/>
                    <a:pt x="6887210" y="5207763"/>
                    <a:pt x="6861810" y="5226921"/>
                  </a:cubicBezTo>
                  <a:cubicBezTo>
                    <a:pt x="6836410" y="5244482"/>
                    <a:pt x="6788150" y="5281202"/>
                    <a:pt x="6786880" y="5281202"/>
                  </a:cubicBezTo>
                  <a:cubicBezTo>
                    <a:pt x="6785610" y="5282798"/>
                    <a:pt x="6731000" y="5301956"/>
                    <a:pt x="6703060" y="5313131"/>
                  </a:cubicBezTo>
                  <a:cubicBezTo>
                    <a:pt x="6675120" y="5324307"/>
                    <a:pt x="6620510" y="5343465"/>
                    <a:pt x="6619240" y="5345061"/>
                  </a:cubicBezTo>
                  <a:cubicBezTo>
                    <a:pt x="6617970" y="5345061"/>
                    <a:pt x="6560820" y="5348254"/>
                    <a:pt x="6531610" y="5349850"/>
                  </a:cubicBezTo>
                  <a:cubicBezTo>
                    <a:pt x="6503670" y="5351447"/>
                    <a:pt x="6446520" y="5354640"/>
                    <a:pt x="6445250" y="5354640"/>
                  </a:cubicBezTo>
                  <a:cubicBezTo>
                    <a:pt x="6441440" y="5354640"/>
                    <a:pt x="5740400" y="5528658"/>
                    <a:pt x="5681980" y="5539833"/>
                  </a:cubicBezTo>
                  <a:cubicBezTo>
                    <a:pt x="5675630" y="5541430"/>
                    <a:pt x="5674360" y="5538237"/>
                    <a:pt x="5670550" y="5541430"/>
                  </a:cubicBezTo>
                  <a:cubicBezTo>
                    <a:pt x="5664200" y="5546219"/>
                    <a:pt x="5660390" y="5560588"/>
                    <a:pt x="5654040" y="5574956"/>
                  </a:cubicBezTo>
                  <a:cubicBezTo>
                    <a:pt x="5643880" y="5597307"/>
                    <a:pt x="5632450" y="5643605"/>
                    <a:pt x="5619750" y="5665957"/>
                  </a:cubicBezTo>
                  <a:cubicBezTo>
                    <a:pt x="5610860" y="5681922"/>
                    <a:pt x="5599430" y="5689904"/>
                    <a:pt x="5590540" y="5702676"/>
                  </a:cubicBezTo>
                  <a:cubicBezTo>
                    <a:pt x="5582920" y="5717044"/>
                    <a:pt x="5580380" y="5731412"/>
                    <a:pt x="5570220" y="5747377"/>
                  </a:cubicBezTo>
                  <a:cubicBezTo>
                    <a:pt x="5554980" y="5768132"/>
                    <a:pt x="5527040" y="5788886"/>
                    <a:pt x="5507990" y="5812834"/>
                  </a:cubicBezTo>
                  <a:cubicBezTo>
                    <a:pt x="5487670" y="5835185"/>
                    <a:pt x="5469890" y="5868711"/>
                    <a:pt x="5452110" y="5886273"/>
                  </a:cubicBezTo>
                  <a:cubicBezTo>
                    <a:pt x="5439410" y="5897448"/>
                    <a:pt x="5426710" y="5899044"/>
                    <a:pt x="5415280" y="5908623"/>
                  </a:cubicBezTo>
                  <a:cubicBezTo>
                    <a:pt x="5403850" y="5918203"/>
                    <a:pt x="5397500" y="5932571"/>
                    <a:pt x="5384800" y="5942150"/>
                  </a:cubicBezTo>
                  <a:cubicBezTo>
                    <a:pt x="5365750" y="5956518"/>
                    <a:pt x="5334000" y="5964501"/>
                    <a:pt x="5308600" y="5978869"/>
                  </a:cubicBezTo>
                  <a:cubicBezTo>
                    <a:pt x="5284470" y="5993238"/>
                    <a:pt x="5257800" y="6017185"/>
                    <a:pt x="5237480" y="6026764"/>
                  </a:cubicBezTo>
                  <a:cubicBezTo>
                    <a:pt x="5222240" y="6031554"/>
                    <a:pt x="5209540" y="6029957"/>
                    <a:pt x="5196840" y="6034746"/>
                  </a:cubicBezTo>
                  <a:cubicBezTo>
                    <a:pt x="5184140" y="6037939"/>
                    <a:pt x="5173980" y="6049115"/>
                    <a:pt x="5158740" y="6052308"/>
                  </a:cubicBezTo>
                  <a:cubicBezTo>
                    <a:pt x="5137150" y="6058694"/>
                    <a:pt x="5104130" y="6053904"/>
                    <a:pt x="5077460" y="6057098"/>
                  </a:cubicBezTo>
                  <a:cubicBezTo>
                    <a:pt x="5050790" y="6060290"/>
                    <a:pt x="5027930" y="6069869"/>
                    <a:pt x="4997450" y="6073062"/>
                  </a:cubicBezTo>
                  <a:cubicBezTo>
                    <a:pt x="4958080" y="6076255"/>
                    <a:pt x="4922520" y="6074659"/>
                    <a:pt x="4860290" y="6069869"/>
                  </a:cubicBezTo>
                  <a:cubicBezTo>
                    <a:pt x="4720590" y="6061887"/>
                    <a:pt x="4413250" y="6020378"/>
                    <a:pt x="4193540" y="6002816"/>
                  </a:cubicBezTo>
                  <a:cubicBezTo>
                    <a:pt x="3976370" y="5985255"/>
                    <a:pt x="3771900" y="5994834"/>
                    <a:pt x="3548380" y="5961308"/>
                  </a:cubicBezTo>
                  <a:cubicBezTo>
                    <a:pt x="3302000" y="5924588"/>
                    <a:pt x="2781300" y="5777711"/>
                    <a:pt x="2776220" y="5777711"/>
                  </a:cubicBezTo>
                  <a:cubicBezTo>
                    <a:pt x="2774950" y="5777711"/>
                    <a:pt x="2716530" y="5782500"/>
                    <a:pt x="2687320" y="5784097"/>
                  </a:cubicBezTo>
                  <a:cubicBezTo>
                    <a:pt x="2658110" y="5785694"/>
                    <a:pt x="2599690" y="5788886"/>
                    <a:pt x="2598420" y="5788886"/>
                  </a:cubicBezTo>
                  <a:cubicBezTo>
                    <a:pt x="2597150" y="5788886"/>
                    <a:pt x="2540000" y="5774518"/>
                    <a:pt x="2512060" y="5768132"/>
                  </a:cubicBezTo>
                  <a:cubicBezTo>
                    <a:pt x="2482850" y="5760150"/>
                    <a:pt x="2425700" y="5745781"/>
                    <a:pt x="2424430" y="5745781"/>
                  </a:cubicBezTo>
                  <a:cubicBezTo>
                    <a:pt x="2423160" y="5745781"/>
                    <a:pt x="2369820" y="5713851"/>
                    <a:pt x="2343150" y="5699483"/>
                  </a:cubicBezTo>
                  <a:cubicBezTo>
                    <a:pt x="2316480" y="5683518"/>
                    <a:pt x="2264410" y="5653184"/>
                    <a:pt x="2263140" y="5651588"/>
                  </a:cubicBezTo>
                  <a:cubicBezTo>
                    <a:pt x="2261870" y="5651588"/>
                    <a:pt x="2216150" y="5605289"/>
                    <a:pt x="2193290" y="5581342"/>
                  </a:cubicBezTo>
                  <a:cubicBezTo>
                    <a:pt x="2170430" y="5558992"/>
                    <a:pt x="2124710" y="5512693"/>
                    <a:pt x="2124710" y="5511096"/>
                  </a:cubicBezTo>
                  <a:cubicBezTo>
                    <a:pt x="2123440" y="5511096"/>
                    <a:pt x="2087880" y="5452026"/>
                    <a:pt x="2070100" y="5423289"/>
                  </a:cubicBezTo>
                  <a:cubicBezTo>
                    <a:pt x="2052320" y="5392956"/>
                    <a:pt x="2016760" y="5335482"/>
                    <a:pt x="2016760" y="5333886"/>
                  </a:cubicBezTo>
                  <a:cubicBezTo>
                    <a:pt x="2015490" y="5332289"/>
                    <a:pt x="1992630" y="5265237"/>
                    <a:pt x="1981200" y="5231710"/>
                  </a:cubicBezTo>
                  <a:cubicBezTo>
                    <a:pt x="1969770" y="5198184"/>
                    <a:pt x="1945640" y="5131131"/>
                    <a:pt x="1945640" y="5129535"/>
                  </a:cubicBezTo>
                  <a:cubicBezTo>
                    <a:pt x="1945640" y="5127938"/>
                    <a:pt x="1934210" y="5046517"/>
                    <a:pt x="1930400" y="5019377"/>
                  </a:cubicBezTo>
                  <a:cubicBezTo>
                    <a:pt x="1927860" y="5003412"/>
                    <a:pt x="1934210" y="4992236"/>
                    <a:pt x="1925320" y="4982657"/>
                  </a:cubicBezTo>
                  <a:cubicBezTo>
                    <a:pt x="1906270" y="4961903"/>
                    <a:pt x="1838960" y="4979464"/>
                    <a:pt x="1766570" y="4968289"/>
                  </a:cubicBezTo>
                  <a:cubicBezTo>
                    <a:pt x="1605280" y="4942745"/>
                    <a:pt x="998220" y="4795868"/>
                    <a:pt x="996950" y="4795868"/>
                  </a:cubicBezTo>
                  <a:cubicBezTo>
                    <a:pt x="995680" y="4795868"/>
                    <a:pt x="937260" y="4786288"/>
                    <a:pt x="908050" y="4781499"/>
                  </a:cubicBezTo>
                  <a:cubicBezTo>
                    <a:pt x="878840" y="4776709"/>
                    <a:pt x="820420" y="4768727"/>
                    <a:pt x="819150" y="4768727"/>
                  </a:cubicBezTo>
                  <a:cubicBezTo>
                    <a:pt x="817880" y="4767130"/>
                    <a:pt x="763270" y="4741586"/>
                    <a:pt x="736600" y="4728815"/>
                  </a:cubicBezTo>
                  <a:cubicBezTo>
                    <a:pt x="708660" y="4714446"/>
                    <a:pt x="654050" y="4688902"/>
                    <a:pt x="652780" y="4688902"/>
                  </a:cubicBezTo>
                  <a:cubicBezTo>
                    <a:pt x="651510" y="4687306"/>
                    <a:pt x="603250" y="4645796"/>
                    <a:pt x="579120" y="4625042"/>
                  </a:cubicBezTo>
                  <a:cubicBezTo>
                    <a:pt x="554990" y="4604288"/>
                    <a:pt x="506730" y="4562779"/>
                    <a:pt x="505460" y="4561183"/>
                  </a:cubicBezTo>
                  <a:cubicBezTo>
                    <a:pt x="504190" y="4559586"/>
                    <a:pt x="466090" y="4505305"/>
                    <a:pt x="445770" y="4476569"/>
                  </a:cubicBezTo>
                  <a:cubicBezTo>
                    <a:pt x="426720" y="4449428"/>
                    <a:pt x="387350" y="4393551"/>
                    <a:pt x="387350" y="4393551"/>
                  </a:cubicBezTo>
                  <a:cubicBezTo>
                    <a:pt x="386080" y="4391954"/>
                    <a:pt x="359410" y="4326498"/>
                    <a:pt x="345440" y="4292972"/>
                  </a:cubicBezTo>
                  <a:cubicBezTo>
                    <a:pt x="331470" y="4261042"/>
                    <a:pt x="304800" y="4195586"/>
                    <a:pt x="303530" y="4193989"/>
                  </a:cubicBezTo>
                  <a:cubicBezTo>
                    <a:pt x="303530" y="4192392"/>
                    <a:pt x="289560" y="4122147"/>
                    <a:pt x="283210" y="4085428"/>
                  </a:cubicBezTo>
                  <a:cubicBezTo>
                    <a:pt x="275590" y="4048708"/>
                    <a:pt x="261620" y="3976866"/>
                    <a:pt x="261620" y="3975270"/>
                  </a:cubicBezTo>
                  <a:cubicBezTo>
                    <a:pt x="261620" y="3975270"/>
                    <a:pt x="261620" y="3901831"/>
                    <a:pt x="261620" y="3863515"/>
                  </a:cubicBezTo>
                  <a:cubicBezTo>
                    <a:pt x="261620" y="3826796"/>
                    <a:pt x="261620" y="3753357"/>
                    <a:pt x="261620" y="3751760"/>
                  </a:cubicBezTo>
                  <a:cubicBezTo>
                    <a:pt x="261620" y="3750164"/>
                    <a:pt x="275590" y="3678321"/>
                    <a:pt x="283210" y="3641602"/>
                  </a:cubicBezTo>
                  <a:cubicBezTo>
                    <a:pt x="289560" y="3606479"/>
                    <a:pt x="303530" y="3534637"/>
                    <a:pt x="303530" y="3533041"/>
                  </a:cubicBezTo>
                  <a:cubicBezTo>
                    <a:pt x="304800" y="3531444"/>
                    <a:pt x="331470" y="3467584"/>
                    <a:pt x="345440" y="3434058"/>
                  </a:cubicBezTo>
                  <a:cubicBezTo>
                    <a:pt x="359410" y="3400532"/>
                    <a:pt x="386080" y="3335075"/>
                    <a:pt x="387350" y="3335075"/>
                  </a:cubicBezTo>
                  <a:cubicBezTo>
                    <a:pt x="387350" y="3333479"/>
                    <a:pt x="426720" y="3279198"/>
                    <a:pt x="445770" y="3250462"/>
                  </a:cubicBezTo>
                  <a:cubicBezTo>
                    <a:pt x="466090" y="3221725"/>
                    <a:pt x="504190" y="3167444"/>
                    <a:pt x="505460" y="3165847"/>
                  </a:cubicBezTo>
                  <a:cubicBezTo>
                    <a:pt x="506730" y="3165847"/>
                    <a:pt x="554990" y="3124338"/>
                    <a:pt x="579120" y="3101987"/>
                  </a:cubicBezTo>
                  <a:cubicBezTo>
                    <a:pt x="603250" y="3081233"/>
                    <a:pt x="651510" y="3039724"/>
                    <a:pt x="652780" y="3038128"/>
                  </a:cubicBezTo>
                  <a:cubicBezTo>
                    <a:pt x="654050" y="3038128"/>
                    <a:pt x="708660" y="3012584"/>
                    <a:pt x="736600" y="2999812"/>
                  </a:cubicBezTo>
                  <a:cubicBezTo>
                    <a:pt x="763270" y="2985443"/>
                    <a:pt x="817880" y="2959899"/>
                    <a:pt x="819150" y="2959899"/>
                  </a:cubicBezTo>
                  <a:cubicBezTo>
                    <a:pt x="820420" y="2958303"/>
                    <a:pt x="862330" y="2964689"/>
                    <a:pt x="871220" y="2951917"/>
                  </a:cubicBezTo>
                  <a:cubicBezTo>
                    <a:pt x="881380" y="2935952"/>
                    <a:pt x="867410" y="2888057"/>
                    <a:pt x="864870" y="2856127"/>
                  </a:cubicBezTo>
                  <a:cubicBezTo>
                    <a:pt x="862330" y="2821004"/>
                    <a:pt x="857250" y="2747566"/>
                    <a:pt x="857250" y="2745969"/>
                  </a:cubicBezTo>
                  <a:cubicBezTo>
                    <a:pt x="857250" y="2745969"/>
                    <a:pt x="859790" y="2739583"/>
                    <a:pt x="858520" y="2736390"/>
                  </a:cubicBezTo>
                  <a:cubicBezTo>
                    <a:pt x="854710" y="2731601"/>
                    <a:pt x="805180" y="2734794"/>
                    <a:pt x="803910" y="2734794"/>
                  </a:cubicBezTo>
                  <a:cubicBezTo>
                    <a:pt x="802640" y="2734794"/>
                    <a:pt x="746760" y="2734794"/>
                    <a:pt x="717550" y="2734794"/>
                  </a:cubicBezTo>
                  <a:cubicBezTo>
                    <a:pt x="688340" y="2734794"/>
                    <a:pt x="632460" y="2734794"/>
                    <a:pt x="631190" y="2733197"/>
                  </a:cubicBezTo>
                  <a:cubicBezTo>
                    <a:pt x="629920" y="2733197"/>
                    <a:pt x="575310" y="2715636"/>
                    <a:pt x="547370" y="2707653"/>
                  </a:cubicBezTo>
                  <a:cubicBezTo>
                    <a:pt x="519430" y="2699671"/>
                    <a:pt x="463550" y="2682110"/>
                    <a:pt x="462280" y="2682110"/>
                  </a:cubicBezTo>
                  <a:cubicBezTo>
                    <a:pt x="462280" y="2680513"/>
                    <a:pt x="411480" y="2646987"/>
                    <a:pt x="386080" y="2631022"/>
                  </a:cubicBezTo>
                  <a:cubicBezTo>
                    <a:pt x="360680" y="2613460"/>
                    <a:pt x="311150" y="2579934"/>
                    <a:pt x="309880" y="2579934"/>
                  </a:cubicBezTo>
                  <a:cubicBezTo>
                    <a:pt x="308610" y="2578337"/>
                    <a:pt x="266700" y="2532039"/>
                    <a:pt x="245110" y="2508092"/>
                  </a:cubicBezTo>
                  <a:cubicBezTo>
                    <a:pt x="223520" y="2484144"/>
                    <a:pt x="180340" y="2436249"/>
                    <a:pt x="180340" y="2434653"/>
                  </a:cubicBezTo>
                  <a:cubicBezTo>
                    <a:pt x="179070" y="2434653"/>
                    <a:pt x="147320" y="2375583"/>
                    <a:pt x="130810" y="2345249"/>
                  </a:cubicBezTo>
                  <a:cubicBezTo>
                    <a:pt x="114300" y="2314916"/>
                    <a:pt x="82550" y="2257442"/>
                    <a:pt x="82550" y="2255846"/>
                  </a:cubicBezTo>
                  <a:cubicBezTo>
                    <a:pt x="81280" y="2254249"/>
                    <a:pt x="62230" y="2187196"/>
                    <a:pt x="52070" y="2153670"/>
                  </a:cubicBezTo>
                  <a:cubicBezTo>
                    <a:pt x="41910" y="2120144"/>
                    <a:pt x="21590" y="2053091"/>
                    <a:pt x="20320" y="2051494"/>
                  </a:cubicBezTo>
                  <a:cubicBezTo>
                    <a:pt x="20320" y="2049898"/>
                    <a:pt x="13970" y="1979652"/>
                    <a:pt x="10160" y="1944529"/>
                  </a:cubicBezTo>
                  <a:cubicBezTo>
                    <a:pt x="7620" y="1907810"/>
                    <a:pt x="0" y="1835968"/>
                    <a:pt x="0" y="1835968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815510" y="2622589"/>
            <a:ext cx="3394234" cy="1888043"/>
          </a:xfrm>
          <a:custGeom>
            <a:avLst/>
            <a:gdLst/>
            <a:ahLst/>
            <a:cxnLst/>
            <a:rect l="l" t="t" r="r" b="b"/>
            <a:pathLst>
              <a:path w="3394234" h="1888043">
                <a:moveTo>
                  <a:pt x="0" y="0"/>
                </a:moveTo>
                <a:lnTo>
                  <a:pt x="3394234" y="0"/>
                </a:lnTo>
                <a:lnTo>
                  <a:pt x="3394234" y="1888043"/>
                </a:lnTo>
                <a:lnTo>
                  <a:pt x="0" y="1888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-6472534">
            <a:off x="8524043" y="7514165"/>
            <a:ext cx="1528496" cy="3396657"/>
          </a:xfrm>
          <a:custGeom>
            <a:avLst/>
            <a:gdLst/>
            <a:ahLst/>
            <a:cxnLst/>
            <a:rect l="l" t="t" r="r" b="b"/>
            <a:pathLst>
              <a:path w="1528496" h="3396657">
                <a:moveTo>
                  <a:pt x="0" y="0"/>
                </a:moveTo>
                <a:lnTo>
                  <a:pt x="1528495" y="0"/>
                </a:lnTo>
                <a:lnTo>
                  <a:pt x="1528495" y="3396657"/>
                </a:lnTo>
                <a:lnTo>
                  <a:pt x="0" y="3396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/>
          <p:nvPr/>
        </p:nvGrpSpPr>
        <p:grpSpPr>
          <a:xfrm>
            <a:off x="5274714" y="4830564"/>
            <a:ext cx="195450" cy="674628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44025" y="5036549"/>
            <a:ext cx="669905" cy="199446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66232" y="5306088"/>
            <a:ext cx="115367" cy="398209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30065" y="5427674"/>
            <a:ext cx="395421" cy="117726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5510" y="8594527"/>
            <a:ext cx="284803" cy="98304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01955" y="8921867"/>
            <a:ext cx="976165" cy="290626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54581" y="9268823"/>
            <a:ext cx="168109" cy="580258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56162" y="9445994"/>
            <a:ext cx="576195" cy="171546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914521" y="767627"/>
            <a:ext cx="284803" cy="983047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78369" y="1067782"/>
            <a:ext cx="976165" cy="290626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630746" y="1460545"/>
            <a:ext cx="168109" cy="580258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432327" y="1637716"/>
            <a:ext cx="576195" cy="171546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762944" y="1080631"/>
            <a:ext cx="220134" cy="759829"/>
            <a:chOff x="0" y="0"/>
            <a:chExt cx="683260" cy="2358390"/>
          </a:xfrm>
        </p:grpSpPr>
        <p:sp>
          <p:nvSpPr>
            <p:cNvPr id="31" name="Freeform 3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503121" y="1312630"/>
            <a:ext cx="754510" cy="224634"/>
            <a:chOff x="0" y="0"/>
            <a:chExt cx="2341880" cy="697230"/>
          </a:xfrm>
        </p:grpSpPr>
        <p:sp>
          <p:nvSpPr>
            <p:cNvPr id="33" name="Freeform 3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904243" y="9445994"/>
            <a:ext cx="168109" cy="580258"/>
            <a:chOff x="0" y="0"/>
            <a:chExt cx="683260" cy="2358390"/>
          </a:xfrm>
        </p:grpSpPr>
        <p:sp>
          <p:nvSpPr>
            <p:cNvPr id="35" name="Freeform 3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705824" y="9623165"/>
            <a:ext cx="576195" cy="171546"/>
            <a:chOff x="0" y="0"/>
            <a:chExt cx="2341880" cy="697230"/>
          </a:xfrm>
        </p:grpSpPr>
        <p:sp>
          <p:nvSpPr>
            <p:cNvPr id="37" name="Freeform 3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630065" y="2219509"/>
            <a:ext cx="6722761" cy="6402203"/>
            <a:chOff x="0" y="0"/>
            <a:chExt cx="8963681" cy="8536271"/>
          </a:xfrm>
        </p:grpSpPr>
        <p:sp>
          <p:nvSpPr>
            <p:cNvPr id="39" name="Freeform 39"/>
            <p:cNvSpPr/>
            <p:nvPr/>
          </p:nvSpPr>
          <p:spPr>
            <a:xfrm>
              <a:off x="57066" y="83538"/>
              <a:ext cx="8849549" cy="8366996"/>
            </a:xfrm>
            <a:custGeom>
              <a:avLst/>
              <a:gdLst/>
              <a:ahLst/>
              <a:cxnLst/>
              <a:rect l="l" t="t" r="r" b="b"/>
              <a:pathLst>
                <a:path w="8849549" h="8366996">
                  <a:moveTo>
                    <a:pt x="0" y="2528126"/>
                  </a:moveTo>
                  <a:cubicBezTo>
                    <a:pt x="0" y="2525927"/>
                    <a:pt x="8560" y="2429199"/>
                    <a:pt x="12840" y="2378637"/>
                  </a:cubicBezTo>
                  <a:cubicBezTo>
                    <a:pt x="15693" y="2330272"/>
                    <a:pt x="24253" y="2231346"/>
                    <a:pt x="24253" y="2231346"/>
                  </a:cubicBezTo>
                  <a:cubicBezTo>
                    <a:pt x="24253" y="2229147"/>
                    <a:pt x="47080" y="2136816"/>
                    <a:pt x="58493" y="2090650"/>
                  </a:cubicBezTo>
                  <a:cubicBezTo>
                    <a:pt x="69906" y="2044484"/>
                    <a:pt x="92733" y="1952153"/>
                    <a:pt x="94160" y="1949954"/>
                  </a:cubicBezTo>
                  <a:cubicBezTo>
                    <a:pt x="94160" y="1947756"/>
                    <a:pt x="131253" y="1868615"/>
                    <a:pt x="148373" y="1826846"/>
                  </a:cubicBezTo>
                  <a:cubicBezTo>
                    <a:pt x="166919" y="1785077"/>
                    <a:pt x="204012" y="1705935"/>
                    <a:pt x="204012" y="1703737"/>
                  </a:cubicBezTo>
                  <a:cubicBezTo>
                    <a:pt x="205439" y="1701539"/>
                    <a:pt x="252518" y="1637786"/>
                    <a:pt x="276772" y="1604810"/>
                  </a:cubicBezTo>
                  <a:cubicBezTo>
                    <a:pt x="301025" y="1571835"/>
                    <a:pt x="349531" y="1505884"/>
                    <a:pt x="350958" y="1505884"/>
                  </a:cubicBezTo>
                  <a:cubicBezTo>
                    <a:pt x="350958" y="1503685"/>
                    <a:pt x="408024" y="1459718"/>
                    <a:pt x="436557" y="1435536"/>
                  </a:cubicBezTo>
                  <a:cubicBezTo>
                    <a:pt x="465090" y="1413552"/>
                    <a:pt x="522156" y="1367386"/>
                    <a:pt x="522156" y="1367386"/>
                  </a:cubicBezTo>
                  <a:cubicBezTo>
                    <a:pt x="523583" y="1365188"/>
                    <a:pt x="586356" y="1343204"/>
                    <a:pt x="617742" y="1330014"/>
                  </a:cubicBezTo>
                  <a:cubicBezTo>
                    <a:pt x="649129" y="1319022"/>
                    <a:pt x="680515" y="1310229"/>
                    <a:pt x="711902" y="1294840"/>
                  </a:cubicBezTo>
                  <a:cubicBezTo>
                    <a:pt x="744715" y="1281650"/>
                    <a:pt x="763261" y="1257468"/>
                    <a:pt x="808914" y="1242079"/>
                  </a:cubicBezTo>
                  <a:cubicBezTo>
                    <a:pt x="910207" y="1211302"/>
                    <a:pt x="1258311" y="1294840"/>
                    <a:pt x="1313951" y="1204707"/>
                  </a:cubicBezTo>
                  <a:cubicBezTo>
                    <a:pt x="1341057" y="1160740"/>
                    <a:pt x="1308244" y="1083797"/>
                    <a:pt x="1313951" y="1015647"/>
                  </a:cubicBezTo>
                  <a:cubicBezTo>
                    <a:pt x="1319657" y="934307"/>
                    <a:pt x="1335351" y="835381"/>
                    <a:pt x="1356750" y="751843"/>
                  </a:cubicBezTo>
                  <a:cubicBezTo>
                    <a:pt x="1376724" y="666106"/>
                    <a:pt x="1405257" y="582568"/>
                    <a:pt x="1438070" y="510022"/>
                  </a:cubicBezTo>
                  <a:cubicBezTo>
                    <a:pt x="1472310" y="435277"/>
                    <a:pt x="1512256" y="364930"/>
                    <a:pt x="1556482" y="305574"/>
                  </a:cubicBezTo>
                  <a:cubicBezTo>
                    <a:pt x="1599282" y="244019"/>
                    <a:pt x="1650642" y="191258"/>
                    <a:pt x="1702001" y="149489"/>
                  </a:cubicBezTo>
                  <a:cubicBezTo>
                    <a:pt x="1753361" y="107720"/>
                    <a:pt x="1810427" y="74745"/>
                    <a:pt x="1867493" y="52761"/>
                  </a:cubicBezTo>
                  <a:cubicBezTo>
                    <a:pt x="1924560" y="30777"/>
                    <a:pt x="2042972" y="19785"/>
                    <a:pt x="2042972" y="19785"/>
                  </a:cubicBezTo>
                  <a:cubicBezTo>
                    <a:pt x="2042972" y="19785"/>
                    <a:pt x="2396783" y="19785"/>
                    <a:pt x="2595088" y="17587"/>
                  </a:cubicBezTo>
                  <a:cubicBezTo>
                    <a:pt x="2829060" y="13190"/>
                    <a:pt x="3102978" y="0"/>
                    <a:pt x="3355496" y="4397"/>
                  </a:cubicBezTo>
                  <a:cubicBezTo>
                    <a:pt x="3606587" y="8794"/>
                    <a:pt x="3853399" y="10992"/>
                    <a:pt x="4108770" y="43968"/>
                  </a:cubicBezTo>
                  <a:cubicBezTo>
                    <a:pt x="4376982" y="76943"/>
                    <a:pt x="4660887" y="160481"/>
                    <a:pt x="4927671" y="202250"/>
                  </a:cubicBezTo>
                  <a:cubicBezTo>
                    <a:pt x="5183042" y="239622"/>
                    <a:pt x="5431281" y="259408"/>
                    <a:pt x="5678092" y="283590"/>
                  </a:cubicBezTo>
                  <a:cubicBezTo>
                    <a:pt x="5920624" y="307772"/>
                    <a:pt x="6195968" y="338549"/>
                    <a:pt x="6397127" y="345144"/>
                  </a:cubicBezTo>
                  <a:cubicBezTo>
                    <a:pt x="6545499" y="349541"/>
                    <a:pt x="6779471" y="338549"/>
                    <a:pt x="6779471" y="338549"/>
                  </a:cubicBezTo>
                  <a:cubicBezTo>
                    <a:pt x="6780897" y="338549"/>
                    <a:pt x="6842244" y="349541"/>
                    <a:pt x="6873630" y="356136"/>
                  </a:cubicBezTo>
                  <a:cubicBezTo>
                    <a:pt x="6906444" y="362731"/>
                    <a:pt x="6967790" y="373723"/>
                    <a:pt x="6969216" y="373723"/>
                  </a:cubicBezTo>
                  <a:cubicBezTo>
                    <a:pt x="6970643" y="373723"/>
                    <a:pt x="7027709" y="408897"/>
                    <a:pt x="7057669" y="426484"/>
                  </a:cubicBezTo>
                  <a:cubicBezTo>
                    <a:pt x="7087629" y="444071"/>
                    <a:pt x="7146121" y="477046"/>
                    <a:pt x="7146121" y="479245"/>
                  </a:cubicBezTo>
                  <a:cubicBezTo>
                    <a:pt x="7147549" y="479245"/>
                    <a:pt x="7147549" y="479245"/>
                    <a:pt x="7147549" y="479245"/>
                  </a:cubicBezTo>
                  <a:cubicBezTo>
                    <a:pt x="7147549" y="479245"/>
                    <a:pt x="7198908" y="534204"/>
                    <a:pt x="7224588" y="562783"/>
                  </a:cubicBezTo>
                  <a:cubicBezTo>
                    <a:pt x="7251694" y="589163"/>
                    <a:pt x="7303055" y="644123"/>
                    <a:pt x="7303055" y="646321"/>
                  </a:cubicBezTo>
                  <a:cubicBezTo>
                    <a:pt x="7304481" y="646321"/>
                    <a:pt x="7345854" y="718867"/>
                    <a:pt x="7367254" y="756239"/>
                  </a:cubicBezTo>
                  <a:cubicBezTo>
                    <a:pt x="7387226" y="791413"/>
                    <a:pt x="7428600" y="863960"/>
                    <a:pt x="7430026" y="866158"/>
                  </a:cubicBezTo>
                  <a:cubicBezTo>
                    <a:pt x="7430026" y="866158"/>
                    <a:pt x="7458559" y="951894"/>
                    <a:pt x="7474253" y="995862"/>
                  </a:cubicBezTo>
                  <a:cubicBezTo>
                    <a:pt x="7488519" y="1039829"/>
                    <a:pt x="7517052" y="1123367"/>
                    <a:pt x="7518479" y="1125566"/>
                  </a:cubicBezTo>
                  <a:cubicBezTo>
                    <a:pt x="7518479" y="1127764"/>
                    <a:pt x="7532745" y="1220096"/>
                    <a:pt x="7539879" y="1268460"/>
                  </a:cubicBezTo>
                  <a:cubicBezTo>
                    <a:pt x="7548438" y="1314625"/>
                    <a:pt x="7562705" y="1409155"/>
                    <a:pt x="7562705" y="1411354"/>
                  </a:cubicBezTo>
                  <a:cubicBezTo>
                    <a:pt x="7564132" y="1413552"/>
                    <a:pt x="7562705" y="1508082"/>
                    <a:pt x="7562705" y="1556446"/>
                  </a:cubicBezTo>
                  <a:cubicBezTo>
                    <a:pt x="7562705" y="1607009"/>
                    <a:pt x="7562705" y="1701539"/>
                    <a:pt x="7562705" y="1703737"/>
                  </a:cubicBezTo>
                  <a:cubicBezTo>
                    <a:pt x="7562705" y="1705935"/>
                    <a:pt x="7551292" y="1734514"/>
                    <a:pt x="7556999" y="1745506"/>
                  </a:cubicBezTo>
                  <a:cubicBezTo>
                    <a:pt x="7571265" y="1776283"/>
                    <a:pt x="7741037" y="1760895"/>
                    <a:pt x="7792397" y="1763093"/>
                  </a:cubicBezTo>
                  <a:cubicBezTo>
                    <a:pt x="7818077" y="1763093"/>
                    <a:pt x="7849463" y="1763093"/>
                    <a:pt x="7850889" y="1763093"/>
                  </a:cubicBezTo>
                  <a:cubicBezTo>
                    <a:pt x="7852317" y="1763093"/>
                    <a:pt x="7916516" y="1776283"/>
                    <a:pt x="7949329" y="1780680"/>
                  </a:cubicBezTo>
                  <a:cubicBezTo>
                    <a:pt x="7982143" y="1787275"/>
                    <a:pt x="8046342" y="1800465"/>
                    <a:pt x="8047768" y="1800465"/>
                  </a:cubicBezTo>
                  <a:cubicBezTo>
                    <a:pt x="8049195" y="1800465"/>
                    <a:pt x="8109115" y="1837838"/>
                    <a:pt x="8140501" y="1855424"/>
                  </a:cubicBezTo>
                  <a:cubicBezTo>
                    <a:pt x="8171888" y="1875210"/>
                    <a:pt x="8231807" y="1910384"/>
                    <a:pt x="8233233" y="1910384"/>
                  </a:cubicBezTo>
                  <a:cubicBezTo>
                    <a:pt x="8234660" y="1912582"/>
                    <a:pt x="8287447" y="1969740"/>
                    <a:pt x="8314553" y="1998319"/>
                  </a:cubicBezTo>
                  <a:cubicBezTo>
                    <a:pt x="8341660" y="2026897"/>
                    <a:pt x="8395872" y="2084055"/>
                    <a:pt x="8397299" y="2086253"/>
                  </a:cubicBezTo>
                  <a:cubicBezTo>
                    <a:pt x="8397299" y="2088452"/>
                    <a:pt x="8440098" y="2163196"/>
                    <a:pt x="8462926" y="2200569"/>
                  </a:cubicBezTo>
                  <a:cubicBezTo>
                    <a:pt x="8484325" y="2240139"/>
                    <a:pt x="8527125" y="2314884"/>
                    <a:pt x="8528551" y="2317082"/>
                  </a:cubicBezTo>
                  <a:cubicBezTo>
                    <a:pt x="8528551" y="2319281"/>
                    <a:pt x="8558512" y="2407215"/>
                    <a:pt x="8574205" y="2453381"/>
                  </a:cubicBezTo>
                  <a:cubicBezTo>
                    <a:pt x="8588471" y="2497348"/>
                    <a:pt x="8619858" y="2587482"/>
                    <a:pt x="8619858" y="2589680"/>
                  </a:cubicBezTo>
                  <a:cubicBezTo>
                    <a:pt x="8619858" y="2591879"/>
                    <a:pt x="8635551" y="2688607"/>
                    <a:pt x="8642684" y="2736971"/>
                  </a:cubicBezTo>
                  <a:cubicBezTo>
                    <a:pt x="8651244" y="2787533"/>
                    <a:pt x="8666937" y="2884262"/>
                    <a:pt x="8666937" y="2886460"/>
                  </a:cubicBezTo>
                  <a:cubicBezTo>
                    <a:pt x="8666937" y="2888658"/>
                    <a:pt x="8665511" y="2989784"/>
                    <a:pt x="8665511" y="3040346"/>
                  </a:cubicBezTo>
                  <a:cubicBezTo>
                    <a:pt x="8665511" y="3090909"/>
                    <a:pt x="8665511" y="3192033"/>
                    <a:pt x="8665511" y="3194232"/>
                  </a:cubicBezTo>
                  <a:cubicBezTo>
                    <a:pt x="8665511" y="3196430"/>
                    <a:pt x="8649817" y="3293159"/>
                    <a:pt x="8641257" y="3341523"/>
                  </a:cubicBezTo>
                  <a:cubicBezTo>
                    <a:pt x="8632697" y="3392085"/>
                    <a:pt x="8617005" y="3488813"/>
                    <a:pt x="8617005" y="3491012"/>
                  </a:cubicBezTo>
                  <a:cubicBezTo>
                    <a:pt x="8617005" y="3493210"/>
                    <a:pt x="8585617" y="3581145"/>
                    <a:pt x="8569924" y="3627311"/>
                  </a:cubicBezTo>
                  <a:cubicBezTo>
                    <a:pt x="8554231" y="3671278"/>
                    <a:pt x="8524271" y="3759213"/>
                    <a:pt x="8524271" y="3761411"/>
                  </a:cubicBezTo>
                  <a:cubicBezTo>
                    <a:pt x="8524271" y="3761411"/>
                    <a:pt x="8519992" y="3765808"/>
                    <a:pt x="8519992" y="3768006"/>
                  </a:cubicBezTo>
                  <a:cubicBezTo>
                    <a:pt x="8519992" y="3770205"/>
                    <a:pt x="8522845" y="3772403"/>
                    <a:pt x="8525698" y="3774601"/>
                  </a:cubicBezTo>
                  <a:cubicBezTo>
                    <a:pt x="8537112" y="3787792"/>
                    <a:pt x="8604164" y="3869132"/>
                    <a:pt x="8605591" y="3869132"/>
                  </a:cubicBezTo>
                  <a:cubicBezTo>
                    <a:pt x="8605591" y="3871330"/>
                    <a:pt x="8646964" y="3950471"/>
                    <a:pt x="8666937" y="3992240"/>
                  </a:cubicBezTo>
                  <a:cubicBezTo>
                    <a:pt x="8688337" y="4031811"/>
                    <a:pt x="8728283" y="4110952"/>
                    <a:pt x="8729710" y="4113151"/>
                  </a:cubicBezTo>
                  <a:cubicBezTo>
                    <a:pt x="8729710" y="4113151"/>
                    <a:pt x="8756816" y="4205482"/>
                    <a:pt x="8771083" y="4253846"/>
                  </a:cubicBezTo>
                  <a:cubicBezTo>
                    <a:pt x="8785349" y="4300012"/>
                    <a:pt x="8812456" y="4392343"/>
                    <a:pt x="8812456" y="4394542"/>
                  </a:cubicBezTo>
                  <a:cubicBezTo>
                    <a:pt x="8812456" y="4394542"/>
                    <a:pt x="8825296" y="4495667"/>
                    <a:pt x="8831002" y="4546229"/>
                  </a:cubicBezTo>
                  <a:cubicBezTo>
                    <a:pt x="8836710" y="4596792"/>
                    <a:pt x="8849549" y="4695719"/>
                    <a:pt x="8849549" y="4697917"/>
                  </a:cubicBezTo>
                  <a:cubicBezTo>
                    <a:pt x="8849549" y="4700115"/>
                    <a:pt x="8845269" y="4799042"/>
                    <a:pt x="8843843" y="4851803"/>
                  </a:cubicBezTo>
                  <a:cubicBezTo>
                    <a:pt x="8842416" y="4902365"/>
                    <a:pt x="8838136" y="5003491"/>
                    <a:pt x="8838136" y="5005689"/>
                  </a:cubicBezTo>
                  <a:cubicBezTo>
                    <a:pt x="8838136" y="5007887"/>
                    <a:pt x="8818163" y="5104615"/>
                    <a:pt x="8809603" y="5152980"/>
                  </a:cubicBezTo>
                  <a:cubicBezTo>
                    <a:pt x="8799616" y="5203542"/>
                    <a:pt x="8779643" y="5298072"/>
                    <a:pt x="8779643" y="5300271"/>
                  </a:cubicBezTo>
                  <a:cubicBezTo>
                    <a:pt x="8779643" y="5302469"/>
                    <a:pt x="8745404" y="5390403"/>
                    <a:pt x="8728283" y="5434371"/>
                  </a:cubicBezTo>
                  <a:cubicBezTo>
                    <a:pt x="8711163" y="5478338"/>
                    <a:pt x="8676924" y="5564075"/>
                    <a:pt x="8676924" y="5566273"/>
                  </a:cubicBezTo>
                  <a:cubicBezTo>
                    <a:pt x="8675497" y="5568472"/>
                    <a:pt x="8629845" y="5638819"/>
                    <a:pt x="8605591" y="5676191"/>
                  </a:cubicBezTo>
                  <a:cubicBezTo>
                    <a:pt x="8582764" y="5711366"/>
                    <a:pt x="8537112" y="5783912"/>
                    <a:pt x="8535685" y="5786110"/>
                  </a:cubicBezTo>
                  <a:cubicBezTo>
                    <a:pt x="8534258" y="5786110"/>
                    <a:pt x="8478618" y="5838871"/>
                    <a:pt x="8450085" y="5865252"/>
                  </a:cubicBezTo>
                  <a:cubicBezTo>
                    <a:pt x="8421552" y="5893830"/>
                    <a:pt x="8365913" y="5946591"/>
                    <a:pt x="8364486" y="5946591"/>
                  </a:cubicBezTo>
                  <a:cubicBezTo>
                    <a:pt x="8363060" y="5946591"/>
                    <a:pt x="8300287" y="5977368"/>
                    <a:pt x="8268899" y="5992757"/>
                  </a:cubicBezTo>
                  <a:cubicBezTo>
                    <a:pt x="8237514" y="6008146"/>
                    <a:pt x="8174741" y="6038923"/>
                    <a:pt x="8173315" y="6038923"/>
                  </a:cubicBezTo>
                  <a:cubicBezTo>
                    <a:pt x="8171888" y="6041121"/>
                    <a:pt x="8114821" y="6036724"/>
                    <a:pt x="8110542" y="6045517"/>
                  </a:cubicBezTo>
                  <a:cubicBezTo>
                    <a:pt x="8107688" y="6049914"/>
                    <a:pt x="8111968" y="6063105"/>
                    <a:pt x="8111968" y="6063105"/>
                  </a:cubicBezTo>
                  <a:cubicBezTo>
                    <a:pt x="8111968" y="6065303"/>
                    <a:pt x="8107688" y="6164230"/>
                    <a:pt x="8104834" y="6214792"/>
                  </a:cubicBezTo>
                  <a:cubicBezTo>
                    <a:pt x="8101982" y="6265354"/>
                    <a:pt x="8097701" y="6362083"/>
                    <a:pt x="8097701" y="6364281"/>
                  </a:cubicBezTo>
                  <a:cubicBezTo>
                    <a:pt x="8097701" y="6366480"/>
                    <a:pt x="8077728" y="6461010"/>
                    <a:pt x="8067742" y="6509374"/>
                  </a:cubicBezTo>
                  <a:cubicBezTo>
                    <a:pt x="8057755" y="6555540"/>
                    <a:pt x="8037783" y="6650070"/>
                    <a:pt x="8036355" y="6652268"/>
                  </a:cubicBezTo>
                  <a:cubicBezTo>
                    <a:pt x="8036355" y="6654466"/>
                    <a:pt x="8002116" y="6738004"/>
                    <a:pt x="7984996" y="6779773"/>
                  </a:cubicBezTo>
                  <a:cubicBezTo>
                    <a:pt x="7967876" y="6823741"/>
                    <a:pt x="7933635" y="6907279"/>
                    <a:pt x="7933635" y="6909477"/>
                  </a:cubicBezTo>
                  <a:cubicBezTo>
                    <a:pt x="7932209" y="6909477"/>
                    <a:pt x="7886556" y="6979825"/>
                    <a:pt x="7863730" y="7014998"/>
                  </a:cubicBezTo>
                  <a:cubicBezTo>
                    <a:pt x="7839477" y="7050173"/>
                    <a:pt x="7793824" y="7118322"/>
                    <a:pt x="7792397" y="7120521"/>
                  </a:cubicBezTo>
                  <a:cubicBezTo>
                    <a:pt x="7792397" y="7120521"/>
                    <a:pt x="7736757" y="7171084"/>
                    <a:pt x="7708224" y="7197464"/>
                  </a:cubicBezTo>
                  <a:cubicBezTo>
                    <a:pt x="7679691" y="7221646"/>
                    <a:pt x="7625478" y="7272208"/>
                    <a:pt x="7624052" y="7272208"/>
                  </a:cubicBezTo>
                  <a:cubicBezTo>
                    <a:pt x="7622625" y="7274407"/>
                    <a:pt x="7561278" y="7300787"/>
                    <a:pt x="7529892" y="7316175"/>
                  </a:cubicBezTo>
                  <a:cubicBezTo>
                    <a:pt x="7498505" y="7331564"/>
                    <a:pt x="7437160" y="7357945"/>
                    <a:pt x="7435733" y="7360143"/>
                  </a:cubicBezTo>
                  <a:cubicBezTo>
                    <a:pt x="7434306" y="7360143"/>
                    <a:pt x="7370106" y="7364539"/>
                    <a:pt x="7337294" y="7366738"/>
                  </a:cubicBezTo>
                  <a:cubicBezTo>
                    <a:pt x="7305907" y="7368937"/>
                    <a:pt x="7241708" y="7373333"/>
                    <a:pt x="7240281" y="7373333"/>
                  </a:cubicBezTo>
                  <a:cubicBezTo>
                    <a:pt x="7236001" y="7373333"/>
                    <a:pt x="6448487" y="7612956"/>
                    <a:pt x="6382860" y="7628344"/>
                  </a:cubicBezTo>
                  <a:cubicBezTo>
                    <a:pt x="6375727" y="7630542"/>
                    <a:pt x="6374301" y="7626146"/>
                    <a:pt x="6370021" y="7630542"/>
                  </a:cubicBezTo>
                  <a:cubicBezTo>
                    <a:pt x="6362887" y="7637138"/>
                    <a:pt x="6358608" y="7656923"/>
                    <a:pt x="6351474" y="7676708"/>
                  </a:cubicBezTo>
                  <a:cubicBezTo>
                    <a:pt x="6340061" y="7707486"/>
                    <a:pt x="6327221" y="7771238"/>
                    <a:pt x="6312954" y="7802016"/>
                  </a:cubicBezTo>
                  <a:cubicBezTo>
                    <a:pt x="6302968" y="7823999"/>
                    <a:pt x="6290128" y="7834991"/>
                    <a:pt x="6280141" y="7852578"/>
                  </a:cubicBezTo>
                  <a:cubicBezTo>
                    <a:pt x="6271581" y="7872363"/>
                    <a:pt x="6268728" y="7892148"/>
                    <a:pt x="6257315" y="7914132"/>
                  </a:cubicBezTo>
                  <a:cubicBezTo>
                    <a:pt x="6240195" y="7942712"/>
                    <a:pt x="6208809" y="7971290"/>
                    <a:pt x="6187409" y="8004265"/>
                  </a:cubicBezTo>
                  <a:cubicBezTo>
                    <a:pt x="6164582" y="8035042"/>
                    <a:pt x="6144609" y="8081209"/>
                    <a:pt x="6124635" y="8105391"/>
                  </a:cubicBezTo>
                  <a:cubicBezTo>
                    <a:pt x="6110369" y="8120779"/>
                    <a:pt x="6096103" y="8122977"/>
                    <a:pt x="6083263" y="8136167"/>
                  </a:cubicBezTo>
                  <a:cubicBezTo>
                    <a:pt x="6070423" y="8149358"/>
                    <a:pt x="6063289" y="8169143"/>
                    <a:pt x="6049023" y="8182333"/>
                  </a:cubicBezTo>
                  <a:cubicBezTo>
                    <a:pt x="6027623" y="8202119"/>
                    <a:pt x="5991957" y="8213111"/>
                    <a:pt x="5963423" y="8232895"/>
                  </a:cubicBezTo>
                  <a:cubicBezTo>
                    <a:pt x="5936317" y="8252682"/>
                    <a:pt x="5906357" y="8285657"/>
                    <a:pt x="5883531" y="8298846"/>
                  </a:cubicBezTo>
                  <a:cubicBezTo>
                    <a:pt x="5866411" y="8305442"/>
                    <a:pt x="5852145" y="8303244"/>
                    <a:pt x="5837878" y="8309839"/>
                  </a:cubicBezTo>
                  <a:cubicBezTo>
                    <a:pt x="5823611" y="8314235"/>
                    <a:pt x="5812198" y="8329624"/>
                    <a:pt x="5795078" y="8334021"/>
                  </a:cubicBezTo>
                  <a:cubicBezTo>
                    <a:pt x="5770825" y="8342814"/>
                    <a:pt x="5733732" y="8336219"/>
                    <a:pt x="5703772" y="8340616"/>
                  </a:cubicBezTo>
                  <a:cubicBezTo>
                    <a:pt x="5673812" y="8345013"/>
                    <a:pt x="5648132" y="8358203"/>
                    <a:pt x="5613893" y="8362600"/>
                  </a:cubicBezTo>
                  <a:cubicBezTo>
                    <a:pt x="5569667" y="8366997"/>
                    <a:pt x="5529720" y="8364798"/>
                    <a:pt x="5459814" y="8358203"/>
                  </a:cubicBezTo>
                  <a:cubicBezTo>
                    <a:pt x="5302882" y="8347211"/>
                    <a:pt x="4957631" y="8290053"/>
                    <a:pt x="4710819" y="8265871"/>
                  </a:cubicBezTo>
                  <a:cubicBezTo>
                    <a:pt x="4466861" y="8241689"/>
                    <a:pt x="4237170" y="8254879"/>
                    <a:pt x="3986078" y="8208714"/>
                  </a:cubicBezTo>
                  <a:cubicBezTo>
                    <a:pt x="3709306" y="8158151"/>
                    <a:pt x="3124378" y="7955902"/>
                    <a:pt x="3118671" y="7955902"/>
                  </a:cubicBezTo>
                  <a:cubicBezTo>
                    <a:pt x="3117244" y="7955902"/>
                    <a:pt x="3051618" y="7962496"/>
                    <a:pt x="3018805" y="7964695"/>
                  </a:cubicBezTo>
                  <a:cubicBezTo>
                    <a:pt x="2985992" y="7966893"/>
                    <a:pt x="2920366" y="7971290"/>
                    <a:pt x="2918939" y="7971290"/>
                  </a:cubicBezTo>
                  <a:cubicBezTo>
                    <a:pt x="2917512" y="7971290"/>
                    <a:pt x="2853313" y="7951505"/>
                    <a:pt x="2821926" y="7942712"/>
                  </a:cubicBezTo>
                  <a:cubicBezTo>
                    <a:pt x="2789113" y="7931719"/>
                    <a:pt x="2724914" y="7911934"/>
                    <a:pt x="2723487" y="7911934"/>
                  </a:cubicBezTo>
                  <a:cubicBezTo>
                    <a:pt x="2722060" y="7911934"/>
                    <a:pt x="2662141" y="7867967"/>
                    <a:pt x="2632181" y="7848181"/>
                  </a:cubicBezTo>
                  <a:cubicBezTo>
                    <a:pt x="2602221" y="7826197"/>
                    <a:pt x="2543729" y="7784428"/>
                    <a:pt x="2542302" y="7782230"/>
                  </a:cubicBezTo>
                  <a:cubicBezTo>
                    <a:pt x="2540875" y="7782230"/>
                    <a:pt x="2489516" y="7718477"/>
                    <a:pt x="2463836" y="7685502"/>
                  </a:cubicBezTo>
                  <a:cubicBezTo>
                    <a:pt x="2438156" y="7654725"/>
                    <a:pt x="2386796" y="7590972"/>
                    <a:pt x="2386796" y="7588774"/>
                  </a:cubicBezTo>
                  <a:cubicBezTo>
                    <a:pt x="2385370" y="7588774"/>
                    <a:pt x="2345423" y="7507434"/>
                    <a:pt x="2325450" y="7467863"/>
                  </a:cubicBezTo>
                  <a:cubicBezTo>
                    <a:pt x="2305477" y="7426094"/>
                    <a:pt x="2265530" y="7346953"/>
                    <a:pt x="2265530" y="7344754"/>
                  </a:cubicBezTo>
                  <a:cubicBezTo>
                    <a:pt x="2264104" y="7342556"/>
                    <a:pt x="2238424" y="7250224"/>
                    <a:pt x="2225584" y="7204059"/>
                  </a:cubicBezTo>
                  <a:cubicBezTo>
                    <a:pt x="2212744" y="7157893"/>
                    <a:pt x="2185638" y="7065562"/>
                    <a:pt x="2185638" y="7063363"/>
                  </a:cubicBezTo>
                  <a:cubicBezTo>
                    <a:pt x="2185638" y="7061165"/>
                    <a:pt x="2172798" y="6949047"/>
                    <a:pt x="2168518" y="6911676"/>
                  </a:cubicBezTo>
                  <a:cubicBezTo>
                    <a:pt x="2165665" y="6889692"/>
                    <a:pt x="2172798" y="6874303"/>
                    <a:pt x="2162811" y="6861113"/>
                  </a:cubicBezTo>
                  <a:cubicBezTo>
                    <a:pt x="2141411" y="6832534"/>
                    <a:pt x="2065799" y="6856717"/>
                    <a:pt x="1984479" y="6841328"/>
                  </a:cubicBezTo>
                  <a:cubicBezTo>
                    <a:pt x="1803294" y="6806154"/>
                    <a:pt x="1121352" y="6603904"/>
                    <a:pt x="1119926" y="6603904"/>
                  </a:cubicBezTo>
                  <a:cubicBezTo>
                    <a:pt x="1118499" y="6603904"/>
                    <a:pt x="1052873" y="6590714"/>
                    <a:pt x="1020060" y="6584118"/>
                  </a:cubicBezTo>
                  <a:cubicBezTo>
                    <a:pt x="987247" y="6577524"/>
                    <a:pt x="921620" y="6566531"/>
                    <a:pt x="920194" y="6566531"/>
                  </a:cubicBezTo>
                  <a:cubicBezTo>
                    <a:pt x="918767" y="6564333"/>
                    <a:pt x="857421" y="6529159"/>
                    <a:pt x="827461" y="6511572"/>
                  </a:cubicBezTo>
                  <a:cubicBezTo>
                    <a:pt x="796074" y="6491787"/>
                    <a:pt x="734728" y="6456613"/>
                    <a:pt x="733302" y="6456613"/>
                  </a:cubicBezTo>
                  <a:cubicBezTo>
                    <a:pt x="731875" y="6454414"/>
                    <a:pt x="677662" y="6397257"/>
                    <a:pt x="650556" y="6368678"/>
                  </a:cubicBezTo>
                  <a:cubicBezTo>
                    <a:pt x="623449" y="6340100"/>
                    <a:pt x="569236" y="6282942"/>
                    <a:pt x="567810" y="6280743"/>
                  </a:cubicBezTo>
                  <a:cubicBezTo>
                    <a:pt x="566383" y="6278545"/>
                    <a:pt x="523583" y="6203800"/>
                    <a:pt x="500757" y="6164230"/>
                  </a:cubicBezTo>
                  <a:cubicBezTo>
                    <a:pt x="479357" y="6126857"/>
                    <a:pt x="435130" y="6049914"/>
                    <a:pt x="435130" y="6049914"/>
                  </a:cubicBezTo>
                  <a:cubicBezTo>
                    <a:pt x="433704" y="6047716"/>
                    <a:pt x="403744" y="5957583"/>
                    <a:pt x="388051" y="5911417"/>
                  </a:cubicBezTo>
                  <a:cubicBezTo>
                    <a:pt x="372358" y="5867450"/>
                    <a:pt x="342398" y="5777317"/>
                    <a:pt x="340971" y="5775118"/>
                  </a:cubicBezTo>
                  <a:cubicBezTo>
                    <a:pt x="340971" y="5772920"/>
                    <a:pt x="325278" y="5676191"/>
                    <a:pt x="318145" y="5625629"/>
                  </a:cubicBezTo>
                  <a:cubicBezTo>
                    <a:pt x="309585" y="5575067"/>
                    <a:pt x="293892" y="5476140"/>
                    <a:pt x="293892" y="5473942"/>
                  </a:cubicBezTo>
                  <a:cubicBezTo>
                    <a:pt x="293892" y="5473942"/>
                    <a:pt x="293892" y="5372817"/>
                    <a:pt x="293892" y="5320056"/>
                  </a:cubicBezTo>
                  <a:cubicBezTo>
                    <a:pt x="293892" y="5269493"/>
                    <a:pt x="293892" y="5168368"/>
                    <a:pt x="293892" y="5166170"/>
                  </a:cubicBezTo>
                  <a:cubicBezTo>
                    <a:pt x="293892" y="5163971"/>
                    <a:pt x="309585" y="5065045"/>
                    <a:pt x="318145" y="5014482"/>
                  </a:cubicBezTo>
                  <a:cubicBezTo>
                    <a:pt x="325278" y="4966118"/>
                    <a:pt x="340971" y="4867191"/>
                    <a:pt x="340971" y="4864993"/>
                  </a:cubicBezTo>
                  <a:cubicBezTo>
                    <a:pt x="342398" y="4862795"/>
                    <a:pt x="372358" y="4774860"/>
                    <a:pt x="388051" y="4728694"/>
                  </a:cubicBezTo>
                  <a:cubicBezTo>
                    <a:pt x="403744" y="4682528"/>
                    <a:pt x="433704" y="4592395"/>
                    <a:pt x="435130" y="4592395"/>
                  </a:cubicBezTo>
                  <a:cubicBezTo>
                    <a:pt x="435130" y="4590197"/>
                    <a:pt x="479357" y="4515452"/>
                    <a:pt x="500757" y="4475882"/>
                  </a:cubicBezTo>
                  <a:cubicBezTo>
                    <a:pt x="523583" y="4436311"/>
                    <a:pt x="566383" y="4361566"/>
                    <a:pt x="567810" y="4359368"/>
                  </a:cubicBezTo>
                  <a:cubicBezTo>
                    <a:pt x="569236" y="4359368"/>
                    <a:pt x="623449" y="4302210"/>
                    <a:pt x="650556" y="4271433"/>
                  </a:cubicBezTo>
                  <a:cubicBezTo>
                    <a:pt x="677662" y="4242855"/>
                    <a:pt x="731875" y="4185697"/>
                    <a:pt x="733302" y="4183498"/>
                  </a:cubicBezTo>
                  <a:cubicBezTo>
                    <a:pt x="734728" y="4183498"/>
                    <a:pt x="796075" y="4148324"/>
                    <a:pt x="827461" y="4130737"/>
                  </a:cubicBezTo>
                  <a:cubicBezTo>
                    <a:pt x="857421" y="4110952"/>
                    <a:pt x="918767" y="4075778"/>
                    <a:pt x="920194" y="4075778"/>
                  </a:cubicBezTo>
                  <a:cubicBezTo>
                    <a:pt x="921620" y="4073580"/>
                    <a:pt x="968700" y="4082373"/>
                    <a:pt x="978687" y="4064786"/>
                  </a:cubicBezTo>
                  <a:cubicBezTo>
                    <a:pt x="990100" y="4042802"/>
                    <a:pt x="974407" y="3976851"/>
                    <a:pt x="971553" y="3932884"/>
                  </a:cubicBezTo>
                  <a:cubicBezTo>
                    <a:pt x="968700" y="3884520"/>
                    <a:pt x="962993" y="3783395"/>
                    <a:pt x="962993" y="3781197"/>
                  </a:cubicBezTo>
                  <a:cubicBezTo>
                    <a:pt x="962993" y="3781197"/>
                    <a:pt x="965847" y="3772403"/>
                    <a:pt x="964420" y="3768006"/>
                  </a:cubicBezTo>
                  <a:cubicBezTo>
                    <a:pt x="960140" y="3761411"/>
                    <a:pt x="904500" y="3765808"/>
                    <a:pt x="903074" y="3765808"/>
                  </a:cubicBezTo>
                  <a:cubicBezTo>
                    <a:pt x="901647" y="3765808"/>
                    <a:pt x="838874" y="3765808"/>
                    <a:pt x="806061" y="3765808"/>
                  </a:cubicBezTo>
                  <a:cubicBezTo>
                    <a:pt x="773248" y="3765808"/>
                    <a:pt x="710475" y="3765808"/>
                    <a:pt x="709048" y="3763610"/>
                  </a:cubicBezTo>
                  <a:cubicBezTo>
                    <a:pt x="707622" y="3763610"/>
                    <a:pt x="646276" y="3739427"/>
                    <a:pt x="614889" y="3728436"/>
                  </a:cubicBezTo>
                  <a:cubicBezTo>
                    <a:pt x="583503" y="3717444"/>
                    <a:pt x="520730" y="3693262"/>
                    <a:pt x="519303" y="3693262"/>
                  </a:cubicBezTo>
                  <a:cubicBezTo>
                    <a:pt x="519303" y="3691063"/>
                    <a:pt x="462237" y="3644898"/>
                    <a:pt x="433704" y="3622914"/>
                  </a:cubicBezTo>
                  <a:cubicBezTo>
                    <a:pt x="405171" y="3598732"/>
                    <a:pt x="349531" y="3552566"/>
                    <a:pt x="348104" y="3552566"/>
                  </a:cubicBezTo>
                  <a:cubicBezTo>
                    <a:pt x="346678" y="3550368"/>
                    <a:pt x="299598" y="3486615"/>
                    <a:pt x="275345" y="3453640"/>
                  </a:cubicBezTo>
                  <a:cubicBezTo>
                    <a:pt x="251092" y="3420664"/>
                    <a:pt x="202586" y="3354713"/>
                    <a:pt x="202586" y="3352515"/>
                  </a:cubicBezTo>
                  <a:cubicBezTo>
                    <a:pt x="201159" y="3352515"/>
                    <a:pt x="165492" y="3271175"/>
                    <a:pt x="146946" y="3229406"/>
                  </a:cubicBezTo>
                  <a:cubicBezTo>
                    <a:pt x="128399" y="3187637"/>
                    <a:pt x="92733" y="3108495"/>
                    <a:pt x="92733" y="3106297"/>
                  </a:cubicBezTo>
                  <a:cubicBezTo>
                    <a:pt x="91306" y="3104099"/>
                    <a:pt x="69906" y="3011767"/>
                    <a:pt x="58493" y="2965601"/>
                  </a:cubicBezTo>
                  <a:cubicBezTo>
                    <a:pt x="47080" y="2919436"/>
                    <a:pt x="24253" y="2827104"/>
                    <a:pt x="22827" y="2824906"/>
                  </a:cubicBezTo>
                  <a:cubicBezTo>
                    <a:pt x="22827" y="2822707"/>
                    <a:pt x="15694" y="2725979"/>
                    <a:pt x="11414" y="2677615"/>
                  </a:cubicBezTo>
                  <a:cubicBezTo>
                    <a:pt x="8560" y="2627052"/>
                    <a:pt x="0" y="2528126"/>
                    <a:pt x="0" y="2528126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0" name="Freeform 40"/>
          <p:cNvSpPr/>
          <p:nvPr/>
        </p:nvSpPr>
        <p:spPr>
          <a:xfrm>
            <a:off x="12352826" y="1963777"/>
            <a:ext cx="5935174" cy="8357623"/>
          </a:xfrm>
          <a:custGeom>
            <a:avLst/>
            <a:gdLst/>
            <a:ahLst/>
            <a:cxnLst/>
            <a:rect l="l" t="t" r="r" b="b"/>
            <a:pathLst>
              <a:path w="5935174" h="8357623">
                <a:moveTo>
                  <a:pt x="0" y="0"/>
                </a:moveTo>
                <a:lnTo>
                  <a:pt x="5935174" y="0"/>
                </a:lnTo>
                <a:lnTo>
                  <a:pt x="5935174" y="8357623"/>
                </a:lnTo>
                <a:lnTo>
                  <a:pt x="0" y="8357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6000"/>
            </a:blip>
            <a:stretch>
              <a:fillRect l="-1322" r="-798" b="-8782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1" name="TextBox 41"/>
          <p:cNvSpPr txBox="1"/>
          <p:nvPr/>
        </p:nvSpPr>
        <p:spPr>
          <a:xfrm>
            <a:off x="588456" y="6125238"/>
            <a:ext cx="5008405" cy="391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Compact, handheld device that uses AI and a built in camera to assess minor to moderate skin injuries.</a:t>
            </a:r>
          </a:p>
          <a:p>
            <a:pPr algn="ctr">
              <a:lnSpc>
                <a:spcPts val="4480"/>
              </a:lnSpc>
            </a:pPr>
            <a:endParaRPr lang="en-US" sz="3200" b="1">
              <a:solidFill>
                <a:srgbClr val="3D3832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177057" y="852527"/>
            <a:ext cx="11933885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What is QuickScan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881599" y="3206894"/>
            <a:ext cx="5844523" cy="504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Touchscreen with rear-facing camera, and optional user profiles. It is water-resistant, operates for up to 12 hours on a single charge, and requires a Wi-Fi connection to function.</a:t>
            </a:r>
          </a:p>
          <a:p>
            <a:pPr algn="ctr">
              <a:lnSpc>
                <a:spcPts val="4480"/>
              </a:lnSpc>
            </a:pPr>
            <a:endParaRPr lang="en-US" sz="3200" b="1">
              <a:solidFill>
                <a:srgbClr val="3D3832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857" y="7669558"/>
            <a:ext cx="10425713" cy="4076616"/>
            <a:chOff x="0" y="0"/>
            <a:chExt cx="10516870" cy="4112260"/>
          </a:xfrm>
        </p:grpSpPr>
        <p:sp>
          <p:nvSpPr>
            <p:cNvPr id="3" name="Freeform 3"/>
            <p:cNvSpPr/>
            <p:nvPr/>
          </p:nvSpPr>
          <p:spPr>
            <a:xfrm>
              <a:off x="50800" y="45720"/>
              <a:ext cx="10415270" cy="4017010"/>
            </a:xfrm>
            <a:custGeom>
              <a:avLst/>
              <a:gdLst/>
              <a:ahLst/>
              <a:cxnLst/>
              <a:rect l="l" t="t" r="r" b="b"/>
              <a:pathLst>
                <a:path w="10415270" h="4017010">
                  <a:moveTo>
                    <a:pt x="0" y="1416050"/>
                  </a:moveTo>
                  <a:cubicBezTo>
                    <a:pt x="6350" y="1297940"/>
                    <a:pt x="8890" y="1239520"/>
                    <a:pt x="8890" y="1239520"/>
                  </a:cubicBezTo>
                  <a:cubicBezTo>
                    <a:pt x="8890" y="1238250"/>
                    <a:pt x="25400" y="1182370"/>
                    <a:pt x="34290" y="1154430"/>
                  </a:cubicBezTo>
                  <a:cubicBezTo>
                    <a:pt x="43180" y="1125220"/>
                    <a:pt x="59690" y="1070610"/>
                    <a:pt x="59690" y="1069340"/>
                  </a:cubicBezTo>
                  <a:cubicBezTo>
                    <a:pt x="59690" y="1068070"/>
                    <a:pt x="90170" y="1018540"/>
                    <a:pt x="105410" y="993140"/>
                  </a:cubicBezTo>
                  <a:cubicBezTo>
                    <a:pt x="119380" y="966470"/>
                    <a:pt x="149860" y="916940"/>
                    <a:pt x="149860" y="915670"/>
                  </a:cubicBezTo>
                  <a:cubicBezTo>
                    <a:pt x="151130" y="915670"/>
                    <a:pt x="191770" y="873760"/>
                    <a:pt x="212090" y="852170"/>
                  </a:cubicBezTo>
                  <a:cubicBezTo>
                    <a:pt x="232410" y="831850"/>
                    <a:pt x="273050" y="789940"/>
                    <a:pt x="274320" y="789940"/>
                  </a:cubicBezTo>
                  <a:cubicBezTo>
                    <a:pt x="274320" y="789940"/>
                    <a:pt x="274320" y="789940"/>
                    <a:pt x="274320" y="788670"/>
                  </a:cubicBezTo>
                  <a:cubicBezTo>
                    <a:pt x="275590" y="788670"/>
                    <a:pt x="325120" y="758190"/>
                    <a:pt x="349250" y="742950"/>
                  </a:cubicBezTo>
                  <a:cubicBezTo>
                    <a:pt x="374650" y="726440"/>
                    <a:pt x="424180" y="695960"/>
                    <a:pt x="425450" y="695960"/>
                  </a:cubicBezTo>
                  <a:cubicBezTo>
                    <a:pt x="426720" y="695960"/>
                    <a:pt x="570230" y="643890"/>
                    <a:pt x="674370" y="619760"/>
                  </a:cubicBezTo>
                  <a:cubicBezTo>
                    <a:pt x="844550" y="581660"/>
                    <a:pt x="1120140" y="544830"/>
                    <a:pt x="1350010" y="518160"/>
                  </a:cubicBezTo>
                  <a:cubicBezTo>
                    <a:pt x="1588770" y="491490"/>
                    <a:pt x="1852930" y="482600"/>
                    <a:pt x="2082800" y="463550"/>
                  </a:cubicBezTo>
                  <a:cubicBezTo>
                    <a:pt x="2287270" y="447040"/>
                    <a:pt x="2592070" y="463550"/>
                    <a:pt x="2660650" y="412750"/>
                  </a:cubicBezTo>
                  <a:cubicBezTo>
                    <a:pt x="2684780" y="393700"/>
                    <a:pt x="2674620" y="370840"/>
                    <a:pt x="2687320" y="345440"/>
                  </a:cubicBezTo>
                  <a:cubicBezTo>
                    <a:pt x="2707640" y="308610"/>
                    <a:pt x="2743200" y="255270"/>
                    <a:pt x="2778760" y="215900"/>
                  </a:cubicBezTo>
                  <a:cubicBezTo>
                    <a:pt x="2814320" y="177800"/>
                    <a:pt x="2854960" y="142240"/>
                    <a:pt x="2898140" y="113030"/>
                  </a:cubicBezTo>
                  <a:cubicBezTo>
                    <a:pt x="2941320" y="83820"/>
                    <a:pt x="2989580" y="59690"/>
                    <a:pt x="3039110" y="41910"/>
                  </a:cubicBezTo>
                  <a:cubicBezTo>
                    <a:pt x="3087370" y="24130"/>
                    <a:pt x="3140710" y="11430"/>
                    <a:pt x="3192780" y="5080"/>
                  </a:cubicBezTo>
                  <a:cubicBezTo>
                    <a:pt x="3243580" y="0"/>
                    <a:pt x="3350260" y="7620"/>
                    <a:pt x="3350260" y="7620"/>
                  </a:cubicBezTo>
                  <a:cubicBezTo>
                    <a:pt x="3350260" y="7620"/>
                    <a:pt x="3644900" y="48260"/>
                    <a:pt x="3823970" y="68580"/>
                  </a:cubicBezTo>
                  <a:cubicBezTo>
                    <a:pt x="4055110" y="93980"/>
                    <a:pt x="4359910" y="128270"/>
                    <a:pt x="4621530" y="143510"/>
                  </a:cubicBezTo>
                  <a:cubicBezTo>
                    <a:pt x="4871720" y="158750"/>
                    <a:pt x="5114290" y="153670"/>
                    <a:pt x="5360670" y="163830"/>
                  </a:cubicBezTo>
                  <a:cubicBezTo>
                    <a:pt x="5608320" y="173990"/>
                    <a:pt x="5854700" y="195580"/>
                    <a:pt x="6104890" y="203200"/>
                  </a:cubicBezTo>
                  <a:cubicBezTo>
                    <a:pt x="6356350" y="209550"/>
                    <a:pt x="6644640" y="205740"/>
                    <a:pt x="6863080" y="204470"/>
                  </a:cubicBezTo>
                  <a:cubicBezTo>
                    <a:pt x="7029450" y="203200"/>
                    <a:pt x="7298690" y="198120"/>
                    <a:pt x="7302500" y="198120"/>
                  </a:cubicBezTo>
                  <a:cubicBezTo>
                    <a:pt x="7303770" y="198120"/>
                    <a:pt x="7358380" y="204470"/>
                    <a:pt x="7387590" y="208280"/>
                  </a:cubicBezTo>
                  <a:cubicBezTo>
                    <a:pt x="7415530" y="212090"/>
                    <a:pt x="7470140" y="218440"/>
                    <a:pt x="7471410" y="218440"/>
                  </a:cubicBezTo>
                  <a:cubicBezTo>
                    <a:pt x="7472680" y="218440"/>
                    <a:pt x="7524750" y="238760"/>
                    <a:pt x="7551420" y="248920"/>
                  </a:cubicBezTo>
                  <a:cubicBezTo>
                    <a:pt x="7576820" y="259080"/>
                    <a:pt x="7628890" y="278130"/>
                    <a:pt x="7630160" y="278130"/>
                  </a:cubicBezTo>
                  <a:cubicBezTo>
                    <a:pt x="7630160" y="279400"/>
                    <a:pt x="7630160" y="279400"/>
                    <a:pt x="7630160" y="279400"/>
                  </a:cubicBezTo>
                  <a:cubicBezTo>
                    <a:pt x="7631430" y="279400"/>
                    <a:pt x="7677150" y="311150"/>
                    <a:pt x="7700010" y="327660"/>
                  </a:cubicBezTo>
                  <a:cubicBezTo>
                    <a:pt x="7724140" y="342900"/>
                    <a:pt x="7769860" y="374650"/>
                    <a:pt x="7769860" y="375920"/>
                  </a:cubicBezTo>
                  <a:cubicBezTo>
                    <a:pt x="7771130" y="375920"/>
                    <a:pt x="7807960" y="417830"/>
                    <a:pt x="7827010" y="439420"/>
                  </a:cubicBezTo>
                  <a:cubicBezTo>
                    <a:pt x="7844790" y="459740"/>
                    <a:pt x="7882890" y="501650"/>
                    <a:pt x="7882890" y="502920"/>
                  </a:cubicBezTo>
                  <a:cubicBezTo>
                    <a:pt x="7884160" y="504190"/>
                    <a:pt x="7909560" y="552450"/>
                    <a:pt x="7922260" y="577850"/>
                  </a:cubicBezTo>
                  <a:cubicBezTo>
                    <a:pt x="7936230" y="603250"/>
                    <a:pt x="7961630" y="651510"/>
                    <a:pt x="7961630" y="652780"/>
                  </a:cubicBezTo>
                  <a:cubicBezTo>
                    <a:pt x="7962900" y="654050"/>
                    <a:pt x="7975600" y="708660"/>
                    <a:pt x="7981950" y="735330"/>
                  </a:cubicBezTo>
                  <a:cubicBezTo>
                    <a:pt x="7988300" y="762000"/>
                    <a:pt x="7978140" y="796290"/>
                    <a:pt x="8001000" y="814070"/>
                  </a:cubicBezTo>
                  <a:cubicBezTo>
                    <a:pt x="8058150" y="858520"/>
                    <a:pt x="8295640" y="806450"/>
                    <a:pt x="8464550" y="812800"/>
                  </a:cubicBezTo>
                  <a:cubicBezTo>
                    <a:pt x="8667750" y="819150"/>
                    <a:pt x="8930640" y="838200"/>
                    <a:pt x="9140190" y="858520"/>
                  </a:cubicBezTo>
                  <a:cubicBezTo>
                    <a:pt x="9323070" y="876300"/>
                    <a:pt x="9559290" y="923290"/>
                    <a:pt x="9652000" y="922020"/>
                  </a:cubicBezTo>
                  <a:cubicBezTo>
                    <a:pt x="9687560" y="922020"/>
                    <a:pt x="9723120" y="911860"/>
                    <a:pt x="9724390" y="911860"/>
                  </a:cubicBezTo>
                  <a:cubicBezTo>
                    <a:pt x="9724390" y="911860"/>
                    <a:pt x="9782810" y="923290"/>
                    <a:pt x="9812020" y="928370"/>
                  </a:cubicBezTo>
                  <a:cubicBezTo>
                    <a:pt x="9839960" y="933450"/>
                    <a:pt x="9897110" y="943610"/>
                    <a:pt x="9898380" y="943610"/>
                  </a:cubicBezTo>
                  <a:cubicBezTo>
                    <a:pt x="9899650" y="943610"/>
                    <a:pt x="9951720" y="967740"/>
                    <a:pt x="9979660" y="979170"/>
                  </a:cubicBezTo>
                  <a:cubicBezTo>
                    <a:pt x="10006330" y="990600"/>
                    <a:pt x="10058400" y="1014730"/>
                    <a:pt x="10059670" y="1014730"/>
                  </a:cubicBezTo>
                  <a:cubicBezTo>
                    <a:pt x="10060940" y="1016000"/>
                    <a:pt x="10106660" y="1051560"/>
                    <a:pt x="10129520" y="1069340"/>
                  </a:cubicBezTo>
                  <a:cubicBezTo>
                    <a:pt x="10152380" y="1087120"/>
                    <a:pt x="10198100" y="1122680"/>
                    <a:pt x="10199370" y="1123950"/>
                  </a:cubicBezTo>
                  <a:cubicBezTo>
                    <a:pt x="10200640" y="1123950"/>
                    <a:pt x="10236200" y="1169670"/>
                    <a:pt x="10253980" y="1192530"/>
                  </a:cubicBezTo>
                  <a:cubicBezTo>
                    <a:pt x="10271760" y="1215390"/>
                    <a:pt x="10308590" y="1261110"/>
                    <a:pt x="10308590" y="1262380"/>
                  </a:cubicBezTo>
                  <a:cubicBezTo>
                    <a:pt x="10309860" y="1262380"/>
                    <a:pt x="10332720" y="1315720"/>
                    <a:pt x="10345420" y="1342390"/>
                  </a:cubicBezTo>
                  <a:cubicBezTo>
                    <a:pt x="10358120" y="1369060"/>
                    <a:pt x="10382250" y="1421130"/>
                    <a:pt x="10382250" y="1422400"/>
                  </a:cubicBezTo>
                  <a:cubicBezTo>
                    <a:pt x="10382250" y="1423670"/>
                    <a:pt x="10392410" y="1480820"/>
                    <a:pt x="10398760" y="1508760"/>
                  </a:cubicBezTo>
                  <a:cubicBezTo>
                    <a:pt x="10403840" y="1537970"/>
                    <a:pt x="10415270" y="1595120"/>
                    <a:pt x="10415270" y="1596390"/>
                  </a:cubicBezTo>
                  <a:cubicBezTo>
                    <a:pt x="10415270" y="1597660"/>
                    <a:pt x="10411460" y="1654810"/>
                    <a:pt x="10410190" y="1684020"/>
                  </a:cubicBezTo>
                  <a:cubicBezTo>
                    <a:pt x="10407650" y="1713230"/>
                    <a:pt x="10405110" y="1771650"/>
                    <a:pt x="10405110" y="1772920"/>
                  </a:cubicBezTo>
                  <a:cubicBezTo>
                    <a:pt x="10405110" y="1774190"/>
                    <a:pt x="10387330" y="1828800"/>
                    <a:pt x="10378440" y="1856740"/>
                  </a:cubicBezTo>
                  <a:cubicBezTo>
                    <a:pt x="10370820" y="1884680"/>
                    <a:pt x="10353040" y="1940560"/>
                    <a:pt x="10353040" y="1941830"/>
                  </a:cubicBezTo>
                  <a:cubicBezTo>
                    <a:pt x="10353040" y="1941830"/>
                    <a:pt x="10322560" y="1991360"/>
                    <a:pt x="10307320" y="2016760"/>
                  </a:cubicBezTo>
                  <a:cubicBezTo>
                    <a:pt x="10292080" y="2042160"/>
                    <a:pt x="10262870" y="2091690"/>
                    <a:pt x="10262870" y="2092960"/>
                  </a:cubicBezTo>
                  <a:cubicBezTo>
                    <a:pt x="10261600" y="2094230"/>
                    <a:pt x="10214610" y="2141220"/>
                    <a:pt x="10200640" y="2155190"/>
                  </a:cubicBezTo>
                  <a:cubicBezTo>
                    <a:pt x="10193020" y="2162810"/>
                    <a:pt x="10184130" y="2167890"/>
                    <a:pt x="10184130" y="2171700"/>
                  </a:cubicBezTo>
                  <a:cubicBezTo>
                    <a:pt x="10184130" y="2174240"/>
                    <a:pt x="10187940" y="2176780"/>
                    <a:pt x="10187940" y="2176780"/>
                  </a:cubicBezTo>
                  <a:cubicBezTo>
                    <a:pt x="10187940" y="2178050"/>
                    <a:pt x="10210800" y="2231390"/>
                    <a:pt x="10223500" y="2258060"/>
                  </a:cubicBezTo>
                  <a:cubicBezTo>
                    <a:pt x="10234930" y="2284730"/>
                    <a:pt x="10257790" y="2338070"/>
                    <a:pt x="10259060" y="2339340"/>
                  </a:cubicBezTo>
                  <a:cubicBezTo>
                    <a:pt x="10259060" y="2340610"/>
                    <a:pt x="10267950" y="2397760"/>
                    <a:pt x="10273030" y="2426970"/>
                  </a:cubicBezTo>
                  <a:cubicBezTo>
                    <a:pt x="10278110" y="2454910"/>
                    <a:pt x="10288270" y="2512060"/>
                    <a:pt x="10288270" y="2513330"/>
                  </a:cubicBezTo>
                  <a:cubicBezTo>
                    <a:pt x="10288270" y="2514600"/>
                    <a:pt x="10284460" y="2573020"/>
                    <a:pt x="10281920" y="2602230"/>
                  </a:cubicBezTo>
                  <a:cubicBezTo>
                    <a:pt x="10280650" y="2631440"/>
                    <a:pt x="10275570" y="2688590"/>
                    <a:pt x="10275570" y="2689860"/>
                  </a:cubicBezTo>
                  <a:cubicBezTo>
                    <a:pt x="10275570" y="2691130"/>
                    <a:pt x="10257790" y="2747010"/>
                    <a:pt x="10248900" y="2774950"/>
                  </a:cubicBezTo>
                  <a:cubicBezTo>
                    <a:pt x="10240010" y="2802890"/>
                    <a:pt x="10222230" y="2857500"/>
                    <a:pt x="10220960" y="2858770"/>
                  </a:cubicBezTo>
                  <a:cubicBezTo>
                    <a:pt x="10220960" y="2860040"/>
                    <a:pt x="10190480" y="2908300"/>
                    <a:pt x="10175240" y="2933700"/>
                  </a:cubicBezTo>
                  <a:cubicBezTo>
                    <a:pt x="10158730" y="2959100"/>
                    <a:pt x="10128250" y="3008630"/>
                    <a:pt x="10128250" y="3008630"/>
                  </a:cubicBezTo>
                  <a:cubicBezTo>
                    <a:pt x="10128250" y="3008630"/>
                    <a:pt x="10128250" y="3008630"/>
                    <a:pt x="10128250" y="3009900"/>
                  </a:cubicBezTo>
                  <a:cubicBezTo>
                    <a:pt x="10126980" y="3009900"/>
                    <a:pt x="10086340" y="3050540"/>
                    <a:pt x="10064750" y="3070860"/>
                  </a:cubicBezTo>
                  <a:cubicBezTo>
                    <a:pt x="10043160" y="3091180"/>
                    <a:pt x="10002520" y="3131820"/>
                    <a:pt x="10001250" y="3133090"/>
                  </a:cubicBezTo>
                  <a:cubicBezTo>
                    <a:pt x="9999980" y="3134360"/>
                    <a:pt x="9950450" y="3163570"/>
                    <a:pt x="9925050" y="3177540"/>
                  </a:cubicBezTo>
                  <a:cubicBezTo>
                    <a:pt x="9899650" y="3192780"/>
                    <a:pt x="9850120" y="3221990"/>
                    <a:pt x="9848850" y="3223260"/>
                  </a:cubicBezTo>
                  <a:cubicBezTo>
                    <a:pt x="9847580" y="3223260"/>
                    <a:pt x="9792970" y="3239770"/>
                    <a:pt x="9763760" y="3248660"/>
                  </a:cubicBezTo>
                  <a:cubicBezTo>
                    <a:pt x="9735820" y="3256280"/>
                    <a:pt x="9679940" y="3274060"/>
                    <a:pt x="9678670" y="3274060"/>
                  </a:cubicBezTo>
                  <a:cubicBezTo>
                    <a:pt x="9678670" y="3274060"/>
                    <a:pt x="9620250" y="3276600"/>
                    <a:pt x="9591040" y="3277870"/>
                  </a:cubicBezTo>
                  <a:cubicBezTo>
                    <a:pt x="9561830" y="3279140"/>
                    <a:pt x="9504680" y="3282950"/>
                    <a:pt x="9502140" y="3282950"/>
                  </a:cubicBezTo>
                  <a:cubicBezTo>
                    <a:pt x="9497060" y="3282950"/>
                    <a:pt x="8845550" y="3395980"/>
                    <a:pt x="8602980" y="3415030"/>
                  </a:cubicBezTo>
                  <a:cubicBezTo>
                    <a:pt x="8440420" y="3427730"/>
                    <a:pt x="8234680" y="3382010"/>
                    <a:pt x="8192770" y="3418840"/>
                  </a:cubicBezTo>
                  <a:cubicBezTo>
                    <a:pt x="8177530" y="3432810"/>
                    <a:pt x="8191500" y="3458210"/>
                    <a:pt x="8186420" y="3474720"/>
                  </a:cubicBezTo>
                  <a:cubicBezTo>
                    <a:pt x="8182610" y="3488690"/>
                    <a:pt x="8172450" y="3498850"/>
                    <a:pt x="8168640" y="3511550"/>
                  </a:cubicBezTo>
                  <a:cubicBezTo>
                    <a:pt x="8163560" y="3524250"/>
                    <a:pt x="8164830" y="3536950"/>
                    <a:pt x="8159750" y="3550920"/>
                  </a:cubicBezTo>
                  <a:cubicBezTo>
                    <a:pt x="8150860" y="3572510"/>
                    <a:pt x="8129270" y="3596640"/>
                    <a:pt x="8116570" y="3620770"/>
                  </a:cubicBezTo>
                  <a:cubicBezTo>
                    <a:pt x="8103870" y="3644900"/>
                    <a:pt x="8093710" y="3675380"/>
                    <a:pt x="8081010" y="3694430"/>
                  </a:cubicBezTo>
                  <a:cubicBezTo>
                    <a:pt x="8072120" y="3707130"/>
                    <a:pt x="8060690" y="3712210"/>
                    <a:pt x="8053070" y="3723640"/>
                  </a:cubicBezTo>
                  <a:cubicBezTo>
                    <a:pt x="8044180" y="3733800"/>
                    <a:pt x="8041640" y="3746500"/>
                    <a:pt x="8031480" y="3757930"/>
                  </a:cubicBezTo>
                  <a:cubicBezTo>
                    <a:pt x="8016240" y="3774440"/>
                    <a:pt x="7988300" y="3792220"/>
                    <a:pt x="7969250" y="3810000"/>
                  </a:cubicBezTo>
                  <a:cubicBezTo>
                    <a:pt x="7948930" y="3829050"/>
                    <a:pt x="7929880" y="3855720"/>
                    <a:pt x="7912100" y="3868420"/>
                  </a:cubicBezTo>
                  <a:cubicBezTo>
                    <a:pt x="7899400" y="3878580"/>
                    <a:pt x="7886700" y="3879850"/>
                    <a:pt x="7875270" y="3887470"/>
                  </a:cubicBezTo>
                  <a:cubicBezTo>
                    <a:pt x="7863840" y="3895090"/>
                    <a:pt x="7857490" y="3905250"/>
                    <a:pt x="7843520" y="3912870"/>
                  </a:cubicBezTo>
                  <a:cubicBezTo>
                    <a:pt x="7824470" y="3924300"/>
                    <a:pt x="7792720" y="3931920"/>
                    <a:pt x="7768590" y="3942080"/>
                  </a:cubicBezTo>
                  <a:cubicBezTo>
                    <a:pt x="7743190" y="3953510"/>
                    <a:pt x="7716520" y="3972560"/>
                    <a:pt x="7696200" y="3980180"/>
                  </a:cubicBezTo>
                  <a:cubicBezTo>
                    <a:pt x="7680960" y="3985260"/>
                    <a:pt x="7668260" y="3982720"/>
                    <a:pt x="7655560" y="3986530"/>
                  </a:cubicBezTo>
                  <a:cubicBezTo>
                    <a:pt x="7641590" y="3989070"/>
                    <a:pt x="7632700" y="3997960"/>
                    <a:pt x="7617460" y="4000500"/>
                  </a:cubicBezTo>
                  <a:cubicBezTo>
                    <a:pt x="7595870" y="4005580"/>
                    <a:pt x="7562850" y="4001770"/>
                    <a:pt x="7536180" y="4004310"/>
                  </a:cubicBezTo>
                  <a:cubicBezTo>
                    <a:pt x="7508240" y="4006850"/>
                    <a:pt x="7481570" y="4015740"/>
                    <a:pt x="7454900" y="4015740"/>
                  </a:cubicBezTo>
                  <a:cubicBezTo>
                    <a:pt x="7430770" y="4017010"/>
                    <a:pt x="7395210" y="4010660"/>
                    <a:pt x="7382510" y="4010660"/>
                  </a:cubicBezTo>
                  <a:cubicBezTo>
                    <a:pt x="7378700" y="4010660"/>
                    <a:pt x="7376160" y="4010660"/>
                    <a:pt x="7373620" y="4010660"/>
                  </a:cubicBezTo>
                  <a:cubicBezTo>
                    <a:pt x="7372350" y="4010660"/>
                    <a:pt x="7372350" y="4009390"/>
                    <a:pt x="7369810" y="4009390"/>
                  </a:cubicBezTo>
                  <a:cubicBezTo>
                    <a:pt x="7346950" y="4005580"/>
                    <a:pt x="7199630" y="3991610"/>
                    <a:pt x="7082790" y="3986530"/>
                  </a:cubicBezTo>
                  <a:cubicBezTo>
                    <a:pt x="6899910" y="3977640"/>
                    <a:pt x="6609080" y="3982720"/>
                    <a:pt x="6381750" y="3976370"/>
                  </a:cubicBezTo>
                  <a:cubicBezTo>
                    <a:pt x="6164580" y="3968750"/>
                    <a:pt x="5967730" y="3956050"/>
                    <a:pt x="5744210" y="3947160"/>
                  </a:cubicBezTo>
                  <a:cubicBezTo>
                    <a:pt x="5496560" y="3937000"/>
                    <a:pt x="5218430" y="3926840"/>
                    <a:pt x="4958080" y="3921760"/>
                  </a:cubicBezTo>
                  <a:cubicBezTo>
                    <a:pt x="4699000" y="3917950"/>
                    <a:pt x="4447540" y="3920490"/>
                    <a:pt x="4185920" y="3920490"/>
                  </a:cubicBezTo>
                  <a:cubicBezTo>
                    <a:pt x="3917950" y="3921760"/>
                    <a:pt x="3630930" y="3923030"/>
                    <a:pt x="3368040" y="3924300"/>
                  </a:cubicBezTo>
                  <a:cubicBezTo>
                    <a:pt x="3122930" y="3924300"/>
                    <a:pt x="2903220" y="3928110"/>
                    <a:pt x="2659380" y="3924300"/>
                  </a:cubicBezTo>
                  <a:cubicBezTo>
                    <a:pt x="2396490" y="3919220"/>
                    <a:pt x="1846580" y="3895090"/>
                    <a:pt x="1844040" y="3895090"/>
                  </a:cubicBezTo>
                  <a:cubicBezTo>
                    <a:pt x="1844040" y="3895090"/>
                    <a:pt x="1844040" y="3895090"/>
                    <a:pt x="1842770" y="3895090"/>
                  </a:cubicBezTo>
                  <a:cubicBezTo>
                    <a:pt x="1841500" y="3895090"/>
                    <a:pt x="1784350" y="3890010"/>
                    <a:pt x="1753870" y="3888740"/>
                  </a:cubicBezTo>
                  <a:cubicBezTo>
                    <a:pt x="1724660" y="3886200"/>
                    <a:pt x="1666240" y="3882390"/>
                    <a:pt x="1664970" y="3881120"/>
                  </a:cubicBezTo>
                  <a:cubicBezTo>
                    <a:pt x="1663700" y="3881120"/>
                    <a:pt x="1609090" y="3863340"/>
                    <a:pt x="1579880" y="3854450"/>
                  </a:cubicBezTo>
                  <a:cubicBezTo>
                    <a:pt x="1551940" y="3844290"/>
                    <a:pt x="1496060" y="3826510"/>
                    <a:pt x="1494790" y="3826510"/>
                  </a:cubicBezTo>
                  <a:cubicBezTo>
                    <a:pt x="1494790" y="3826510"/>
                    <a:pt x="1445260" y="3794760"/>
                    <a:pt x="1419860" y="3779520"/>
                  </a:cubicBezTo>
                  <a:cubicBezTo>
                    <a:pt x="1394460" y="3763010"/>
                    <a:pt x="1344930" y="3732530"/>
                    <a:pt x="1343660" y="3732530"/>
                  </a:cubicBezTo>
                  <a:cubicBezTo>
                    <a:pt x="1342390" y="3731260"/>
                    <a:pt x="1301750" y="3689350"/>
                    <a:pt x="1281430" y="3667760"/>
                  </a:cubicBezTo>
                  <a:cubicBezTo>
                    <a:pt x="1259840" y="3646170"/>
                    <a:pt x="1219200" y="3605530"/>
                    <a:pt x="1219200" y="3604260"/>
                  </a:cubicBezTo>
                  <a:cubicBezTo>
                    <a:pt x="1217930" y="3602990"/>
                    <a:pt x="1188720" y="3552190"/>
                    <a:pt x="1173480" y="3526790"/>
                  </a:cubicBezTo>
                  <a:cubicBezTo>
                    <a:pt x="1158240" y="3501390"/>
                    <a:pt x="1129030" y="3450590"/>
                    <a:pt x="1127760" y="3450590"/>
                  </a:cubicBezTo>
                  <a:cubicBezTo>
                    <a:pt x="1127760" y="3450590"/>
                    <a:pt x="1127760" y="3450590"/>
                    <a:pt x="1127760" y="3449320"/>
                  </a:cubicBezTo>
                  <a:cubicBezTo>
                    <a:pt x="1127760" y="3449320"/>
                    <a:pt x="1111250" y="3393440"/>
                    <a:pt x="1102360" y="3364230"/>
                  </a:cubicBezTo>
                  <a:cubicBezTo>
                    <a:pt x="1094740" y="3336290"/>
                    <a:pt x="1076960" y="3280410"/>
                    <a:pt x="1076960" y="3279140"/>
                  </a:cubicBezTo>
                  <a:cubicBezTo>
                    <a:pt x="1076960" y="3277870"/>
                    <a:pt x="1074420" y="3219450"/>
                    <a:pt x="1073150" y="3188970"/>
                  </a:cubicBezTo>
                  <a:cubicBezTo>
                    <a:pt x="1071880" y="3159760"/>
                    <a:pt x="1068070" y="3101340"/>
                    <a:pt x="1069340" y="3100070"/>
                  </a:cubicBezTo>
                  <a:cubicBezTo>
                    <a:pt x="1069340" y="3100070"/>
                    <a:pt x="1083310" y="3075940"/>
                    <a:pt x="1075690" y="3064510"/>
                  </a:cubicBezTo>
                  <a:cubicBezTo>
                    <a:pt x="1045210" y="3020060"/>
                    <a:pt x="671830" y="3070860"/>
                    <a:pt x="508000" y="2974340"/>
                  </a:cubicBezTo>
                  <a:cubicBezTo>
                    <a:pt x="318770" y="2862580"/>
                    <a:pt x="59690" y="2565400"/>
                    <a:pt x="39370" y="2373630"/>
                  </a:cubicBezTo>
                  <a:cubicBezTo>
                    <a:pt x="24130" y="2217420"/>
                    <a:pt x="276860" y="1985010"/>
                    <a:pt x="261620" y="1922780"/>
                  </a:cubicBezTo>
                  <a:cubicBezTo>
                    <a:pt x="256540" y="1902460"/>
                    <a:pt x="219710" y="1891030"/>
                    <a:pt x="219710" y="1889760"/>
                  </a:cubicBezTo>
                  <a:cubicBezTo>
                    <a:pt x="218440" y="1889760"/>
                    <a:pt x="181610" y="1844040"/>
                    <a:pt x="163830" y="1821180"/>
                  </a:cubicBezTo>
                  <a:cubicBezTo>
                    <a:pt x="144780" y="1797050"/>
                    <a:pt x="109220" y="1752600"/>
                    <a:pt x="107950" y="1751330"/>
                  </a:cubicBezTo>
                  <a:cubicBezTo>
                    <a:pt x="107950" y="1750060"/>
                    <a:pt x="83820" y="1697990"/>
                    <a:pt x="71120" y="1671320"/>
                  </a:cubicBezTo>
                  <a:cubicBezTo>
                    <a:pt x="58420" y="1644650"/>
                    <a:pt x="34290" y="1591310"/>
                    <a:pt x="34290" y="1590040"/>
                  </a:cubicBezTo>
                  <a:cubicBezTo>
                    <a:pt x="33020" y="1588770"/>
                    <a:pt x="22860" y="1532890"/>
                    <a:pt x="16510" y="1503680"/>
                  </a:cubicBezTo>
                  <a:cubicBezTo>
                    <a:pt x="11430" y="1474470"/>
                    <a:pt x="0" y="1417320"/>
                    <a:pt x="0" y="1416050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3229742" y="4664846"/>
            <a:ext cx="6308796" cy="5741004"/>
          </a:xfrm>
          <a:custGeom>
            <a:avLst/>
            <a:gdLst/>
            <a:ahLst/>
            <a:cxnLst/>
            <a:rect l="l" t="t" r="r" b="b"/>
            <a:pathLst>
              <a:path w="6308796" h="5741004">
                <a:moveTo>
                  <a:pt x="0" y="0"/>
                </a:moveTo>
                <a:lnTo>
                  <a:pt x="6308796" y="0"/>
                </a:lnTo>
                <a:lnTo>
                  <a:pt x="6308796" y="5741004"/>
                </a:lnTo>
                <a:lnTo>
                  <a:pt x="0" y="5741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9745035" y="5107325"/>
            <a:ext cx="284803" cy="983047"/>
            <a:chOff x="0" y="0"/>
            <a:chExt cx="683260" cy="2358390"/>
          </a:xfrm>
        </p:grpSpPr>
        <p:sp>
          <p:nvSpPr>
            <p:cNvPr id="6" name="Freeform 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56486" y="5411952"/>
            <a:ext cx="976165" cy="290626"/>
            <a:chOff x="0" y="0"/>
            <a:chExt cx="2341880" cy="697230"/>
          </a:xfrm>
        </p:grpSpPr>
        <p:sp>
          <p:nvSpPr>
            <p:cNvPr id="8" name="Freeform 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78980" y="5836418"/>
            <a:ext cx="168109" cy="580258"/>
            <a:chOff x="0" y="0"/>
            <a:chExt cx="683260" cy="2358390"/>
          </a:xfrm>
        </p:grpSpPr>
        <p:sp>
          <p:nvSpPr>
            <p:cNvPr id="10" name="Freeform 1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80561" y="6013589"/>
            <a:ext cx="576195" cy="171546"/>
            <a:chOff x="0" y="0"/>
            <a:chExt cx="2341880" cy="697230"/>
          </a:xfrm>
        </p:grpSpPr>
        <p:sp>
          <p:nvSpPr>
            <p:cNvPr id="12" name="Freeform 1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40169" y="4813300"/>
            <a:ext cx="127462" cy="439957"/>
            <a:chOff x="0" y="0"/>
            <a:chExt cx="683260" cy="2358390"/>
          </a:xfrm>
        </p:grpSpPr>
        <p:sp>
          <p:nvSpPr>
            <p:cNvPr id="14" name="Freeform 14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89726" y="4947633"/>
            <a:ext cx="436877" cy="130068"/>
            <a:chOff x="0" y="0"/>
            <a:chExt cx="2341880" cy="697230"/>
          </a:xfrm>
        </p:grpSpPr>
        <p:sp>
          <p:nvSpPr>
            <p:cNvPr id="16" name="Freeform 16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77768" y="8084287"/>
            <a:ext cx="168109" cy="580258"/>
            <a:chOff x="0" y="0"/>
            <a:chExt cx="683260" cy="2358390"/>
          </a:xfrm>
        </p:grpSpPr>
        <p:sp>
          <p:nvSpPr>
            <p:cNvPr id="18" name="Freeform 18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79349" y="8261458"/>
            <a:ext cx="576195" cy="171546"/>
            <a:chOff x="0" y="0"/>
            <a:chExt cx="2341880" cy="697230"/>
          </a:xfrm>
        </p:grpSpPr>
        <p:sp>
          <p:nvSpPr>
            <p:cNvPr id="20" name="Freeform 20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30123" y="7852746"/>
            <a:ext cx="168109" cy="580258"/>
            <a:chOff x="0" y="0"/>
            <a:chExt cx="683260" cy="2358390"/>
          </a:xfrm>
        </p:grpSpPr>
        <p:sp>
          <p:nvSpPr>
            <p:cNvPr id="22" name="Freeform 22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1704" y="8029917"/>
            <a:ext cx="576195" cy="171546"/>
            <a:chOff x="0" y="0"/>
            <a:chExt cx="2341880" cy="697230"/>
          </a:xfrm>
        </p:grpSpPr>
        <p:sp>
          <p:nvSpPr>
            <p:cNvPr id="24" name="Freeform 24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10236" y="688790"/>
            <a:ext cx="217156" cy="749552"/>
            <a:chOff x="0" y="0"/>
            <a:chExt cx="683260" cy="2358390"/>
          </a:xfrm>
        </p:grpSpPr>
        <p:sp>
          <p:nvSpPr>
            <p:cNvPr id="26" name="Freeform 26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53927" y="917651"/>
            <a:ext cx="744305" cy="221596"/>
            <a:chOff x="0" y="0"/>
            <a:chExt cx="2341880" cy="697230"/>
          </a:xfrm>
        </p:grpSpPr>
        <p:sp>
          <p:nvSpPr>
            <p:cNvPr id="28" name="Freeform 28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021304" y="4673000"/>
            <a:ext cx="223270" cy="770655"/>
            <a:chOff x="0" y="0"/>
            <a:chExt cx="683260" cy="2358390"/>
          </a:xfrm>
        </p:grpSpPr>
        <p:sp>
          <p:nvSpPr>
            <p:cNvPr id="30" name="Freeform 30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757779" y="4908305"/>
            <a:ext cx="765260" cy="227835"/>
            <a:chOff x="0" y="0"/>
            <a:chExt cx="2341880" cy="697230"/>
          </a:xfrm>
        </p:grpSpPr>
        <p:sp>
          <p:nvSpPr>
            <p:cNvPr id="32" name="Freeform 32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549245" y="3713257"/>
            <a:ext cx="168109" cy="580258"/>
            <a:chOff x="0" y="0"/>
            <a:chExt cx="683260" cy="2358390"/>
          </a:xfrm>
        </p:grpSpPr>
        <p:sp>
          <p:nvSpPr>
            <p:cNvPr id="34" name="Freeform 34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7350826" y="3890428"/>
            <a:ext cx="576195" cy="171546"/>
            <a:chOff x="0" y="0"/>
            <a:chExt cx="2341880" cy="697230"/>
          </a:xfrm>
        </p:grpSpPr>
        <p:sp>
          <p:nvSpPr>
            <p:cNvPr id="36" name="Freeform 36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6235898" y="596506"/>
            <a:ext cx="5557576" cy="434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Appetite to Play (2017) is a government initiative aimed at encouraging a minimum of 60 minutes of active outdoor play per day for children.</a:t>
            </a:r>
          </a:p>
          <a:p>
            <a:pPr algn="ctr">
              <a:lnSpc>
                <a:spcPts val="4480"/>
              </a:lnSpc>
            </a:pPr>
            <a:endParaRPr lang="en-US" sz="3200" b="1">
              <a:solidFill>
                <a:srgbClr val="3D3832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ctr">
              <a:lnSpc>
                <a:spcPts val="3359"/>
              </a:lnSpc>
            </a:pPr>
            <a:endParaRPr lang="en-US" sz="3200" b="1">
              <a:solidFill>
                <a:srgbClr val="3D3832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602492" y="622115"/>
            <a:ext cx="4458252" cy="4131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Children are naturally curious and often act without thinking about the potential risks.</a:t>
            </a:r>
          </a:p>
          <a:p>
            <a:pPr algn="ctr">
              <a:lnSpc>
                <a:spcPts val="6225"/>
              </a:lnSpc>
            </a:pPr>
            <a:endParaRPr lang="en-US" sz="3200" b="1">
              <a:solidFill>
                <a:srgbClr val="3D3832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656389" y="610629"/>
            <a:ext cx="4694438" cy="391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Parents are trying to strike a balance between keeping their children safe and allowing them to explore the world through play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720195" y="7728921"/>
            <a:ext cx="8206826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99"/>
              </a:lnSpc>
            </a:pPr>
            <a:r>
              <a:rPr lang="en-US" sz="649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A-Pediatric Population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2579" y="9756477"/>
            <a:ext cx="529962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solidFill>
                  <a:srgbClr val="3D38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(Buckler at al., 2023)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7201" y="-4730497"/>
            <a:ext cx="18831803" cy="10743448"/>
            <a:chOff x="0" y="0"/>
            <a:chExt cx="10516870" cy="5999821"/>
          </a:xfrm>
        </p:grpSpPr>
        <p:sp>
          <p:nvSpPr>
            <p:cNvPr id="3" name="Freeform 3"/>
            <p:cNvSpPr/>
            <p:nvPr/>
          </p:nvSpPr>
          <p:spPr>
            <a:xfrm>
              <a:off x="50800" y="66706"/>
              <a:ext cx="10415270" cy="5860851"/>
            </a:xfrm>
            <a:custGeom>
              <a:avLst/>
              <a:gdLst/>
              <a:ahLst/>
              <a:cxnLst/>
              <a:rect l="l" t="t" r="r" b="b"/>
              <a:pathLst>
                <a:path w="10415270" h="5860851">
                  <a:moveTo>
                    <a:pt x="0" y="2066028"/>
                  </a:moveTo>
                  <a:cubicBezTo>
                    <a:pt x="6350" y="1893705"/>
                    <a:pt x="8890" y="1808470"/>
                    <a:pt x="8890" y="1808470"/>
                  </a:cubicBezTo>
                  <a:cubicBezTo>
                    <a:pt x="8890" y="1806617"/>
                    <a:pt x="25400" y="1725087"/>
                    <a:pt x="34290" y="1684323"/>
                  </a:cubicBezTo>
                  <a:cubicBezTo>
                    <a:pt x="43180" y="1641705"/>
                    <a:pt x="59690" y="1562029"/>
                    <a:pt x="59690" y="1560176"/>
                  </a:cubicBezTo>
                  <a:cubicBezTo>
                    <a:pt x="59690" y="1558323"/>
                    <a:pt x="90170" y="1486058"/>
                    <a:pt x="105410" y="1448999"/>
                  </a:cubicBezTo>
                  <a:cubicBezTo>
                    <a:pt x="119380" y="1410087"/>
                    <a:pt x="149860" y="1337823"/>
                    <a:pt x="149860" y="1335970"/>
                  </a:cubicBezTo>
                  <a:cubicBezTo>
                    <a:pt x="151130" y="1335970"/>
                    <a:pt x="191770" y="1274823"/>
                    <a:pt x="212090" y="1243323"/>
                  </a:cubicBezTo>
                  <a:cubicBezTo>
                    <a:pt x="232410" y="1213676"/>
                    <a:pt x="273050" y="1152529"/>
                    <a:pt x="274320" y="1152529"/>
                  </a:cubicBezTo>
                  <a:cubicBezTo>
                    <a:pt x="274320" y="1152529"/>
                    <a:pt x="274320" y="1152529"/>
                    <a:pt x="274320" y="1150676"/>
                  </a:cubicBezTo>
                  <a:cubicBezTo>
                    <a:pt x="275590" y="1150676"/>
                    <a:pt x="325120" y="1106205"/>
                    <a:pt x="349250" y="1083970"/>
                  </a:cubicBezTo>
                  <a:cubicBezTo>
                    <a:pt x="374650" y="1059882"/>
                    <a:pt x="424180" y="1015411"/>
                    <a:pt x="425450" y="1015411"/>
                  </a:cubicBezTo>
                  <a:cubicBezTo>
                    <a:pt x="426720" y="1015411"/>
                    <a:pt x="570230" y="939441"/>
                    <a:pt x="674370" y="904235"/>
                  </a:cubicBezTo>
                  <a:cubicBezTo>
                    <a:pt x="844550" y="848647"/>
                    <a:pt x="1120140" y="794911"/>
                    <a:pt x="1350010" y="756000"/>
                  </a:cubicBezTo>
                  <a:cubicBezTo>
                    <a:pt x="1588770" y="717088"/>
                    <a:pt x="1852930" y="704117"/>
                    <a:pt x="2082800" y="676323"/>
                  </a:cubicBezTo>
                  <a:cubicBezTo>
                    <a:pt x="2287270" y="652235"/>
                    <a:pt x="2592070" y="676323"/>
                    <a:pt x="2660650" y="602205"/>
                  </a:cubicBezTo>
                  <a:cubicBezTo>
                    <a:pt x="2684780" y="574411"/>
                    <a:pt x="2674620" y="541058"/>
                    <a:pt x="2687320" y="504000"/>
                  </a:cubicBezTo>
                  <a:cubicBezTo>
                    <a:pt x="2707640" y="450264"/>
                    <a:pt x="2743200" y="372441"/>
                    <a:pt x="2778760" y="315000"/>
                  </a:cubicBezTo>
                  <a:cubicBezTo>
                    <a:pt x="2814320" y="259411"/>
                    <a:pt x="2854960" y="207529"/>
                    <a:pt x="2898140" y="164912"/>
                  </a:cubicBezTo>
                  <a:cubicBezTo>
                    <a:pt x="2941320" y="122294"/>
                    <a:pt x="2989580" y="87088"/>
                    <a:pt x="3039110" y="61147"/>
                  </a:cubicBezTo>
                  <a:cubicBezTo>
                    <a:pt x="3087370" y="35206"/>
                    <a:pt x="3140710" y="16676"/>
                    <a:pt x="3192780" y="7412"/>
                  </a:cubicBezTo>
                  <a:cubicBezTo>
                    <a:pt x="3243580" y="0"/>
                    <a:pt x="3350260" y="11117"/>
                    <a:pt x="3350260" y="11117"/>
                  </a:cubicBezTo>
                  <a:cubicBezTo>
                    <a:pt x="3350260" y="11117"/>
                    <a:pt x="3644900" y="70412"/>
                    <a:pt x="3823970" y="100059"/>
                  </a:cubicBezTo>
                  <a:cubicBezTo>
                    <a:pt x="4055110" y="137117"/>
                    <a:pt x="4359910" y="187147"/>
                    <a:pt x="4621530" y="209382"/>
                  </a:cubicBezTo>
                  <a:cubicBezTo>
                    <a:pt x="4871720" y="231617"/>
                    <a:pt x="5114290" y="224206"/>
                    <a:pt x="5360670" y="239029"/>
                  </a:cubicBezTo>
                  <a:cubicBezTo>
                    <a:pt x="5608320" y="253853"/>
                    <a:pt x="5854700" y="285353"/>
                    <a:pt x="6104890" y="296470"/>
                  </a:cubicBezTo>
                  <a:cubicBezTo>
                    <a:pt x="6356350" y="305735"/>
                    <a:pt x="6644640" y="300176"/>
                    <a:pt x="6863080" y="298323"/>
                  </a:cubicBezTo>
                  <a:cubicBezTo>
                    <a:pt x="7029450" y="296470"/>
                    <a:pt x="7298690" y="289059"/>
                    <a:pt x="7302500" y="289059"/>
                  </a:cubicBezTo>
                  <a:cubicBezTo>
                    <a:pt x="7303770" y="289059"/>
                    <a:pt x="7358380" y="298323"/>
                    <a:pt x="7387590" y="303882"/>
                  </a:cubicBezTo>
                  <a:cubicBezTo>
                    <a:pt x="7415530" y="309441"/>
                    <a:pt x="7470140" y="318706"/>
                    <a:pt x="7471410" y="318706"/>
                  </a:cubicBezTo>
                  <a:cubicBezTo>
                    <a:pt x="7472680" y="318706"/>
                    <a:pt x="7524750" y="348353"/>
                    <a:pt x="7551420" y="363176"/>
                  </a:cubicBezTo>
                  <a:cubicBezTo>
                    <a:pt x="7576820" y="378000"/>
                    <a:pt x="7628890" y="405794"/>
                    <a:pt x="7630160" y="405794"/>
                  </a:cubicBezTo>
                  <a:cubicBezTo>
                    <a:pt x="7630160" y="407647"/>
                    <a:pt x="7630160" y="407647"/>
                    <a:pt x="7630160" y="407647"/>
                  </a:cubicBezTo>
                  <a:cubicBezTo>
                    <a:pt x="7631430" y="407647"/>
                    <a:pt x="7677150" y="453970"/>
                    <a:pt x="7700010" y="478058"/>
                  </a:cubicBezTo>
                  <a:cubicBezTo>
                    <a:pt x="7724140" y="500294"/>
                    <a:pt x="7769860" y="546617"/>
                    <a:pt x="7769860" y="548470"/>
                  </a:cubicBezTo>
                  <a:cubicBezTo>
                    <a:pt x="7771130" y="548470"/>
                    <a:pt x="7807960" y="609617"/>
                    <a:pt x="7827010" y="641117"/>
                  </a:cubicBezTo>
                  <a:cubicBezTo>
                    <a:pt x="7844790" y="670764"/>
                    <a:pt x="7882890" y="731911"/>
                    <a:pt x="7882890" y="733764"/>
                  </a:cubicBezTo>
                  <a:cubicBezTo>
                    <a:pt x="7884160" y="735617"/>
                    <a:pt x="7909560" y="806029"/>
                    <a:pt x="7922260" y="843088"/>
                  </a:cubicBezTo>
                  <a:cubicBezTo>
                    <a:pt x="7936230" y="880147"/>
                    <a:pt x="7961630" y="950558"/>
                    <a:pt x="7961630" y="952411"/>
                  </a:cubicBezTo>
                  <a:cubicBezTo>
                    <a:pt x="7962900" y="954264"/>
                    <a:pt x="7975600" y="1033941"/>
                    <a:pt x="7981950" y="1072852"/>
                  </a:cubicBezTo>
                  <a:cubicBezTo>
                    <a:pt x="7988300" y="1111764"/>
                    <a:pt x="7978140" y="1161794"/>
                    <a:pt x="8001000" y="1187735"/>
                  </a:cubicBezTo>
                  <a:cubicBezTo>
                    <a:pt x="8058150" y="1252588"/>
                    <a:pt x="8295640" y="1176617"/>
                    <a:pt x="8464550" y="1185882"/>
                  </a:cubicBezTo>
                  <a:cubicBezTo>
                    <a:pt x="8667750" y="1195146"/>
                    <a:pt x="8930640" y="1222941"/>
                    <a:pt x="9140190" y="1252588"/>
                  </a:cubicBezTo>
                  <a:cubicBezTo>
                    <a:pt x="9323070" y="1278529"/>
                    <a:pt x="9559290" y="1347087"/>
                    <a:pt x="9652000" y="1345235"/>
                  </a:cubicBezTo>
                  <a:cubicBezTo>
                    <a:pt x="9687560" y="1345235"/>
                    <a:pt x="9723120" y="1330411"/>
                    <a:pt x="9724390" y="1330411"/>
                  </a:cubicBezTo>
                  <a:cubicBezTo>
                    <a:pt x="9724390" y="1330411"/>
                    <a:pt x="9782810" y="1347087"/>
                    <a:pt x="9812020" y="1354499"/>
                  </a:cubicBezTo>
                  <a:cubicBezTo>
                    <a:pt x="9839960" y="1361911"/>
                    <a:pt x="9897110" y="1376735"/>
                    <a:pt x="9898380" y="1376735"/>
                  </a:cubicBezTo>
                  <a:cubicBezTo>
                    <a:pt x="9899650" y="1376735"/>
                    <a:pt x="9951720" y="1411940"/>
                    <a:pt x="9979660" y="1428617"/>
                  </a:cubicBezTo>
                  <a:cubicBezTo>
                    <a:pt x="10006330" y="1445293"/>
                    <a:pt x="10058400" y="1480499"/>
                    <a:pt x="10059670" y="1480499"/>
                  </a:cubicBezTo>
                  <a:cubicBezTo>
                    <a:pt x="10060940" y="1482352"/>
                    <a:pt x="10106660" y="1534235"/>
                    <a:pt x="10129520" y="1560176"/>
                  </a:cubicBezTo>
                  <a:cubicBezTo>
                    <a:pt x="10152380" y="1586117"/>
                    <a:pt x="10198100" y="1637999"/>
                    <a:pt x="10199370" y="1639852"/>
                  </a:cubicBezTo>
                  <a:cubicBezTo>
                    <a:pt x="10200640" y="1639852"/>
                    <a:pt x="10236200" y="1706558"/>
                    <a:pt x="10253980" y="1739911"/>
                  </a:cubicBezTo>
                  <a:cubicBezTo>
                    <a:pt x="10271760" y="1773264"/>
                    <a:pt x="10308590" y="1839970"/>
                    <a:pt x="10308590" y="1841823"/>
                  </a:cubicBezTo>
                  <a:cubicBezTo>
                    <a:pt x="10309860" y="1841823"/>
                    <a:pt x="10332720" y="1919646"/>
                    <a:pt x="10345420" y="1958558"/>
                  </a:cubicBezTo>
                  <a:cubicBezTo>
                    <a:pt x="10358120" y="1997470"/>
                    <a:pt x="10382250" y="2073440"/>
                    <a:pt x="10382250" y="2075293"/>
                  </a:cubicBezTo>
                  <a:cubicBezTo>
                    <a:pt x="10382250" y="2077146"/>
                    <a:pt x="10392410" y="2160528"/>
                    <a:pt x="10398760" y="2201293"/>
                  </a:cubicBezTo>
                  <a:cubicBezTo>
                    <a:pt x="10403840" y="2243911"/>
                    <a:pt x="10415270" y="2327293"/>
                    <a:pt x="10415270" y="2329146"/>
                  </a:cubicBezTo>
                  <a:cubicBezTo>
                    <a:pt x="10415270" y="2330999"/>
                    <a:pt x="10411460" y="2414381"/>
                    <a:pt x="10410190" y="2456999"/>
                  </a:cubicBezTo>
                  <a:cubicBezTo>
                    <a:pt x="10407650" y="2499617"/>
                    <a:pt x="10405110" y="2584852"/>
                    <a:pt x="10405110" y="2586705"/>
                  </a:cubicBezTo>
                  <a:cubicBezTo>
                    <a:pt x="10405110" y="2588558"/>
                    <a:pt x="10387330" y="2668234"/>
                    <a:pt x="10378440" y="2708999"/>
                  </a:cubicBezTo>
                  <a:cubicBezTo>
                    <a:pt x="10370820" y="2749764"/>
                    <a:pt x="10353040" y="2831293"/>
                    <a:pt x="10353040" y="2833146"/>
                  </a:cubicBezTo>
                  <a:cubicBezTo>
                    <a:pt x="10353040" y="2833146"/>
                    <a:pt x="10322560" y="2905410"/>
                    <a:pt x="10307320" y="2942469"/>
                  </a:cubicBezTo>
                  <a:cubicBezTo>
                    <a:pt x="10292080" y="2979528"/>
                    <a:pt x="10262870" y="3051793"/>
                    <a:pt x="10262870" y="3053646"/>
                  </a:cubicBezTo>
                  <a:cubicBezTo>
                    <a:pt x="10261600" y="3055499"/>
                    <a:pt x="10214610" y="3124057"/>
                    <a:pt x="10200640" y="3144440"/>
                  </a:cubicBezTo>
                  <a:cubicBezTo>
                    <a:pt x="10193020" y="3155557"/>
                    <a:pt x="10184130" y="3162969"/>
                    <a:pt x="10184130" y="3168528"/>
                  </a:cubicBezTo>
                  <a:cubicBezTo>
                    <a:pt x="10184130" y="3172234"/>
                    <a:pt x="10187940" y="3175940"/>
                    <a:pt x="10187940" y="3175940"/>
                  </a:cubicBezTo>
                  <a:cubicBezTo>
                    <a:pt x="10187940" y="3177793"/>
                    <a:pt x="10210800" y="3255616"/>
                    <a:pt x="10223500" y="3294528"/>
                  </a:cubicBezTo>
                  <a:cubicBezTo>
                    <a:pt x="10234930" y="3333440"/>
                    <a:pt x="10257790" y="3411263"/>
                    <a:pt x="10259060" y="3413116"/>
                  </a:cubicBezTo>
                  <a:cubicBezTo>
                    <a:pt x="10259060" y="3414969"/>
                    <a:pt x="10267950" y="3498351"/>
                    <a:pt x="10273030" y="3540969"/>
                  </a:cubicBezTo>
                  <a:cubicBezTo>
                    <a:pt x="10278110" y="3581734"/>
                    <a:pt x="10288270" y="3665116"/>
                    <a:pt x="10288270" y="3666969"/>
                  </a:cubicBezTo>
                  <a:cubicBezTo>
                    <a:pt x="10288270" y="3668822"/>
                    <a:pt x="10284460" y="3754057"/>
                    <a:pt x="10281920" y="3796675"/>
                  </a:cubicBezTo>
                  <a:cubicBezTo>
                    <a:pt x="10280650" y="3839292"/>
                    <a:pt x="10275570" y="3922675"/>
                    <a:pt x="10275570" y="3924528"/>
                  </a:cubicBezTo>
                  <a:cubicBezTo>
                    <a:pt x="10275570" y="3926380"/>
                    <a:pt x="10257790" y="4007910"/>
                    <a:pt x="10248900" y="4048675"/>
                  </a:cubicBezTo>
                  <a:cubicBezTo>
                    <a:pt x="10240010" y="4089440"/>
                    <a:pt x="10222230" y="4169116"/>
                    <a:pt x="10220960" y="4170969"/>
                  </a:cubicBezTo>
                  <a:cubicBezTo>
                    <a:pt x="10220960" y="4172822"/>
                    <a:pt x="10190480" y="4243234"/>
                    <a:pt x="10175240" y="4280292"/>
                  </a:cubicBezTo>
                  <a:cubicBezTo>
                    <a:pt x="10158730" y="4317351"/>
                    <a:pt x="10128250" y="4389616"/>
                    <a:pt x="10128250" y="4389616"/>
                  </a:cubicBezTo>
                  <a:cubicBezTo>
                    <a:pt x="10128250" y="4389616"/>
                    <a:pt x="10128250" y="4389616"/>
                    <a:pt x="10128250" y="4391469"/>
                  </a:cubicBezTo>
                  <a:cubicBezTo>
                    <a:pt x="10126980" y="4391469"/>
                    <a:pt x="10086340" y="4450763"/>
                    <a:pt x="10064750" y="4480410"/>
                  </a:cubicBezTo>
                  <a:cubicBezTo>
                    <a:pt x="10043160" y="4510057"/>
                    <a:pt x="10002520" y="4569351"/>
                    <a:pt x="10001250" y="4571204"/>
                  </a:cubicBezTo>
                  <a:cubicBezTo>
                    <a:pt x="9999980" y="4573057"/>
                    <a:pt x="9950450" y="4615674"/>
                    <a:pt x="9925050" y="4636057"/>
                  </a:cubicBezTo>
                  <a:cubicBezTo>
                    <a:pt x="9899650" y="4658292"/>
                    <a:pt x="9850120" y="4700910"/>
                    <a:pt x="9848850" y="4702763"/>
                  </a:cubicBezTo>
                  <a:cubicBezTo>
                    <a:pt x="9847580" y="4702763"/>
                    <a:pt x="9792970" y="4726851"/>
                    <a:pt x="9763760" y="4739822"/>
                  </a:cubicBezTo>
                  <a:cubicBezTo>
                    <a:pt x="9735820" y="4750939"/>
                    <a:pt x="9679940" y="4776880"/>
                    <a:pt x="9678670" y="4776880"/>
                  </a:cubicBezTo>
                  <a:cubicBezTo>
                    <a:pt x="9678670" y="4776880"/>
                    <a:pt x="9620250" y="4780586"/>
                    <a:pt x="9591040" y="4782439"/>
                  </a:cubicBezTo>
                  <a:cubicBezTo>
                    <a:pt x="9561830" y="4784292"/>
                    <a:pt x="9504680" y="4789851"/>
                    <a:pt x="9502140" y="4789851"/>
                  </a:cubicBezTo>
                  <a:cubicBezTo>
                    <a:pt x="9497060" y="4789851"/>
                    <a:pt x="8845550" y="4954763"/>
                    <a:pt x="8602980" y="4982557"/>
                  </a:cubicBezTo>
                  <a:cubicBezTo>
                    <a:pt x="8440420" y="5001086"/>
                    <a:pt x="8234680" y="4934380"/>
                    <a:pt x="8192770" y="4988115"/>
                  </a:cubicBezTo>
                  <a:cubicBezTo>
                    <a:pt x="8177530" y="5008498"/>
                    <a:pt x="8191500" y="5045557"/>
                    <a:pt x="8186420" y="5069645"/>
                  </a:cubicBezTo>
                  <a:cubicBezTo>
                    <a:pt x="8182610" y="5090027"/>
                    <a:pt x="8172450" y="5104851"/>
                    <a:pt x="8168640" y="5123380"/>
                  </a:cubicBezTo>
                  <a:cubicBezTo>
                    <a:pt x="8163560" y="5141910"/>
                    <a:pt x="8164830" y="5160439"/>
                    <a:pt x="8159750" y="5180822"/>
                  </a:cubicBezTo>
                  <a:cubicBezTo>
                    <a:pt x="8150860" y="5212321"/>
                    <a:pt x="8129270" y="5247527"/>
                    <a:pt x="8116570" y="5282733"/>
                  </a:cubicBezTo>
                  <a:cubicBezTo>
                    <a:pt x="8103870" y="5317939"/>
                    <a:pt x="8093710" y="5362410"/>
                    <a:pt x="8081010" y="5390204"/>
                  </a:cubicBezTo>
                  <a:cubicBezTo>
                    <a:pt x="8072120" y="5408733"/>
                    <a:pt x="8060690" y="5416145"/>
                    <a:pt x="8053070" y="5432821"/>
                  </a:cubicBezTo>
                  <a:cubicBezTo>
                    <a:pt x="8044180" y="5447645"/>
                    <a:pt x="8041640" y="5466174"/>
                    <a:pt x="8031480" y="5482851"/>
                  </a:cubicBezTo>
                  <a:cubicBezTo>
                    <a:pt x="8016240" y="5506939"/>
                    <a:pt x="7988300" y="5532880"/>
                    <a:pt x="7969250" y="5558821"/>
                  </a:cubicBezTo>
                  <a:cubicBezTo>
                    <a:pt x="7948930" y="5586616"/>
                    <a:pt x="7929880" y="5625527"/>
                    <a:pt x="7912100" y="5644057"/>
                  </a:cubicBezTo>
                  <a:cubicBezTo>
                    <a:pt x="7899400" y="5658880"/>
                    <a:pt x="7886700" y="5660733"/>
                    <a:pt x="7875270" y="5671851"/>
                  </a:cubicBezTo>
                  <a:cubicBezTo>
                    <a:pt x="7863840" y="5682968"/>
                    <a:pt x="7857490" y="5697792"/>
                    <a:pt x="7843520" y="5708910"/>
                  </a:cubicBezTo>
                  <a:cubicBezTo>
                    <a:pt x="7824470" y="5725586"/>
                    <a:pt x="7792720" y="5736704"/>
                    <a:pt x="7768590" y="5751527"/>
                  </a:cubicBezTo>
                  <a:cubicBezTo>
                    <a:pt x="7743190" y="5768203"/>
                    <a:pt x="7716520" y="5795997"/>
                    <a:pt x="7696200" y="5807115"/>
                  </a:cubicBezTo>
                  <a:cubicBezTo>
                    <a:pt x="7680960" y="5814527"/>
                    <a:pt x="7668260" y="5810821"/>
                    <a:pt x="7655560" y="5816380"/>
                  </a:cubicBezTo>
                  <a:cubicBezTo>
                    <a:pt x="7641590" y="5820086"/>
                    <a:pt x="7632700" y="5833056"/>
                    <a:pt x="7617460" y="5836762"/>
                  </a:cubicBezTo>
                  <a:cubicBezTo>
                    <a:pt x="7595870" y="5844174"/>
                    <a:pt x="7562850" y="5838615"/>
                    <a:pt x="7536180" y="5842321"/>
                  </a:cubicBezTo>
                  <a:cubicBezTo>
                    <a:pt x="7508240" y="5846027"/>
                    <a:pt x="7481570" y="5858997"/>
                    <a:pt x="7454900" y="5858997"/>
                  </a:cubicBezTo>
                  <a:cubicBezTo>
                    <a:pt x="7430770" y="5860850"/>
                    <a:pt x="7395210" y="5851586"/>
                    <a:pt x="7382510" y="5851586"/>
                  </a:cubicBezTo>
                  <a:cubicBezTo>
                    <a:pt x="7378700" y="5851586"/>
                    <a:pt x="7376160" y="5851586"/>
                    <a:pt x="7373620" y="5851586"/>
                  </a:cubicBezTo>
                  <a:cubicBezTo>
                    <a:pt x="7372350" y="5851586"/>
                    <a:pt x="7372350" y="5849732"/>
                    <a:pt x="7369810" y="5849732"/>
                  </a:cubicBezTo>
                  <a:cubicBezTo>
                    <a:pt x="7346950" y="5844174"/>
                    <a:pt x="7199630" y="5823791"/>
                    <a:pt x="7082790" y="5816380"/>
                  </a:cubicBezTo>
                  <a:cubicBezTo>
                    <a:pt x="6899910" y="5803409"/>
                    <a:pt x="6609080" y="5810821"/>
                    <a:pt x="6381750" y="5801557"/>
                  </a:cubicBezTo>
                  <a:cubicBezTo>
                    <a:pt x="6164580" y="5790439"/>
                    <a:pt x="5967730" y="5771909"/>
                    <a:pt x="5744210" y="5758939"/>
                  </a:cubicBezTo>
                  <a:cubicBezTo>
                    <a:pt x="5496560" y="5744115"/>
                    <a:pt x="5218430" y="5729291"/>
                    <a:pt x="4958080" y="5721880"/>
                  </a:cubicBezTo>
                  <a:cubicBezTo>
                    <a:pt x="4699000" y="5716321"/>
                    <a:pt x="4447540" y="5720027"/>
                    <a:pt x="4185920" y="5720027"/>
                  </a:cubicBezTo>
                  <a:cubicBezTo>
                    <a:pt x="3917950" y="5721880"/>
                    <a:pt x="3630930" y="5723733"/>
                    <a:pt x="3368040" y="5725586"/>
                  </a:cubicBezTo>
                  <a:cubicBezTo>
                    <a:pt x="3122930" y="5725586"/>
                    <a:pt x="2903220" y="5731144"/>
                    <a:pt x="2659380" y="5725586"/>
                  </a:cubicBezTo>
                  <a:cubicBezTo>
                    <a:pt x="2396490" y="5718174"/>
                    <a:pt x="1846580" y="5682968"/>
                    <a:pt x="1844040" y="5682968"/>
                  </a:cubicBezTo>
                  <a:cubicBezTo>
                    <a:pt x="1844040" y="5682968"/>
                    <a:pt x="1844040" y="5682968"/>
                    <a:pt x="1842770" y="5682968"/>
                  </a:cubicBezTo>
                  <a:cubicBezTo>
                    <a:pt x="1841500" y="5682968"/>
                    <a:pt x="1784350" y="5675556"/>
                    <a:pt x="1753870" y="5673703"/>
                  </a:cubicBezTo>
                  <a:cubicBezTo>
                    <a:pt x="1724660" y="5669998"/>
                    <a:pt x="1666240" y="5664439"/>
                    <a:pt x="1664970" y="5662586"/>
                  </a:cubicBezTo>
                  <a:cubicBezTo>
                    <a:pt x="1663700" y="5662586"/>
                    <a:pt x="1609090" y="5636644"/>
                    <a:pt x="1579880" y="5623674"/>
                  </a:cubicBezTo>
                  <a:cubicBezTo>
                    <a:pt x="1551940" y="5608850"/>
                    <a:pt x="1496060" y="5582909"/>
                    <a:pt x="1494790" y="5582909"/>
                  </a:cubicBezTo>
                  <a:cubicBezTo>
                    <a:pt x="1494790" y="5582909"/>
                    <a:pt x="1445260" y="5536586"/>
                    <a:pt x="1419860" y="5514351"/>
                  </a:cubicBezTo>
                  <a:cubicBezTo>
                    <a:pt x="1394460" y="5490262"/>
                    <a:pt x="1344930" y="5445792"/>
                    <a:pt x="1343660" y="5445792"/>
                  </a:cubicBezTo>
                  <a:cubicBezTo>
                    <a:pt x="1342390" y="5443939"/>
                    <a:pt x="1301750" y="5382792"/>
                    <a:pt x="1281430" y="5351292"/>
                  </a:cubicBezTo>
                  <a:cubicBezTo>
                    <a:pt x="1259840" y="5319792"/>
                    <a:pt x="1219200" y="5260498"/>
                    <a:pt x="1219200" y="5258645"/>
                  </a:cubicBezTo>
                  <a:cubicBezTo>
                    <a:pt x="1217930" y="5256792"/>
                    <a:pt x="1188720" y="5182674"/>
                    <a:pt x="1173480" y="5145615"/>
                  </a:cubicBezTo>
                  <a:cubicBezTo>
                    <a:pt x="1158240" y="5108556"/>
                    <a:pt x="1129030" y="5034439"/>
                    <a:pt x="1127760" y="5034439"/>
                  </a:cubicBezTo>
                  <a:cubicBezTo>
                    <a:pt x="1127760" y="5034439"/>
                    <a:pt x="1127760" y="5034439"/>
                    <a:pt x="1127760" y="5032586"/>
                  </a:cubicBezTo>
                  <a:cubicBezTo>
                    <a:pt x="1127760" y="5032586"/>
                    <a:pt x="1111250" y="4951056"/>
                    <a:pt x="1102360" y="4908439"/>
                  </a:cubicBezTo>
                  <a:cubicBezTo>
                    <a:pt x="1094740" y="4867674"/>
                    <a:pt x="1076960" y="4786145"/>
                    <a:pt x="1076960" y="4784292"/>
                  </a:cubicBezTo>
                  <a:cubicBezTo>
                    <a:pt x="1076960" y="4782439"/>
                    <a:pt x="1074420" y="4697204"/>
                    <a:pt x="1073150" y="4652733"/>
                  </a:cubicBezTo>
                  <a:cubicBezTo>
                    <a:pt x="1071880" y="4610116"/>
                    <a:pt x="1068070" y="4524880"/>
                    <a:pt x="1069340" y="4523027"/>
                  </a:cubicBezTo>
                  <a:cubicBezTo>
                    <a:pt x="1069340" y="4523027"/>
                    <a:pt x="1083310" y="4487822"/>
                    <a:pt x="1075690" y="4471145"/>
                  </a:cubicBezTo>
                  <a:cubicBezTo>
                    <a:pt x="1045210" y="4406292"/>
                    <a:pt x="671830" y="4480410"/>
                    <a:pt x="508000" y="4339586"/>
                  </a:cubicBezTo>
                  <a:cubicBezTo>
                    <a:pt x="318770" y="4176528"/>
                    <a:pt x="59690" y="3742940"/>
                    <a:pt x="39370" y="3463146"/>
                  </a:cubicBezTo>
                  <a:cubicBezTo>
                    <a:pt x="24130" y="3235234"/>
                    <a:pt x="276860" y="2896146"/>
                    <a:pt x="261620" y="2805352"/>
                  </a:cubicBezTo>
                  <a:cubicBezTo>
                    <a:pt x="256540" y="2775705"/>
                    <a:pt x="219710" y="2759028"/>
                    <a:pt x="219710" y="2757175"/>
                  </a:cubicBezTo>
                  <a:cubicBezTo>
                    <a:pt x="218440" y="2757175"/>
                    <a:pt x="181610" y="2690470"/>
                    <a:pt x="163830" y="2657117"/>
                  </a:cubicBezTo>
                  <a:cubicBezTo>
                    <a:pt x="144780" y="2621911"/>
                    <a:pt x="109220" y="2557058"/>
                    <a:pt x="107950" y="2555205"/>
                  </a:cubicBezTo>
                  <a:cubicBezTo>
                    <a:pt x="107950" y="2553352"/>
                    <a:pt x="83820" y="2477381"/>
                    <a:pt x="71120" y="2438469"/>
                  </a:cubicBezTo>
                  <a:cubicBezTo>
                    <a:pt x="58420" y="2399558"/>
                    <a:pt x="34290" y="2321734"/>
                    <a:pt x="34290" y="2319881"/>
                  </a:cubicBezTo>
                  <a:cubicBezTo>
                    <a:pt x="33020" y="2318028"/>
                    <a:pt x="22860" y="2236499"/>
                    <a:pt x="16510" y="2193881"/>
                  </a:cubicBezTo>
                  <a:cubicBezTo>
                    <a:pt x="11430" y="2151264"/>
                    <a:pt x="0" y="2067882"/>
                    <a:pt x="0" y="2066028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186289" y="4321175"/>
            <a:ext cx="18831803" cy="10743448"/>
            <a:chOff x="0" y="0"/>
            <a:chExt cx="10516870" cy="5999821"/>
          </a:xfrm>
        </p:grpSpPr>
        <p:sp>
          <p:nvSpPr>
            <p:cNvPr id="5" name="Freeform 5"/>
            <p:cNvSpPr/>
            <p:nvPr/>
          </p:nvSpPr>
          <p:spPr>
            <a:xfrm>
              <a:off x="50800" y="66706"/>
              <a:ext cx="10415270" cy="5860851"/>
            </a:xfrm>
            <a:custGeom>
              <a:avLst/>
              <a:gdLst/>
              <a:ahLst/>
              <a:cxnLst/>
              <a:rect l="l" t="t" r="r" b="b"/>
              <a:pathLst>
                <a:path w="10415270" h="5860851">
                  <a:moveTo>
                    <a:pt x="0" y="2066028"/>
                  </a:moveTo>
                  <a:cubicBezTo>
                    <a:pt x="6350" y="1893705"/>
                    <a:pt x="8890" y="1808470"/>
                    <a:pt x="8890" y="1808470"/>
                  </a:cubicBezTo>
                  <a:cubicBezTo>
                    <a:pt x="8890" y="1806617"/>
                    <a:pt x="25400" y="1725087"/>
                    <a:pt x="34290" y="1684323"/>
                  </a:cubicBezTo>
                  <a:cubicBezTo>
                    <a:pt x="43180" y="1641705"/>
                    <a:pt x="59690" y="1562029"/>
                    <a:pt x="59690" y="1560176"/>
                  </a:cubicBezTo>
                  <a:cubicBezTo>
                    <a:pt x="59690" y="1558323"/>
                    <a:pt x="90170" y="1486058"/>
                    <a:pt x="105410" y="1448999"/>
                  </a:cubicBezTo>
                  <a:cubicBezTo>
                    <a:pt x="119380" y="1410087"/>
                    <a:pt x="149860" y="1337823"/>
                    <a:pt x="149860" y="1335970"/>
                  </a:cubicBezTo>
                  <a:cubicBezTo>
                    <a:pt x="151130" y="1335970"/>
                    <a:pt x="191770" y="1274823"/>
                    <a:pt x="212090" y="1243323"/>
                  </a:cubicBezTo>
                  <a:cubicBezTo>
                    <a:pt x="232410" y="1213676"/>
                    <a:pt x="273050" y="1152529"/>
                    <a:pt x="274320" y="1152529"/>
                  </a:cubicBezTo>
                  <a:cubicBezTo>
                    <a:pt x="274320" y="1152529"/>
                    <a:pt x="274320" y="1152529"/>
                    <a:pt x="274320" y="1150676"/>
                  </a:cubicBezTo>
                  <a:cubicBezTo>
                    <a:pt x="275590" y="1150676"/>
                    <a:pt x="325120" y="1106205"/>
                    <a:pt x="349250" y="1083970"/>
                  </a:cubicBezTo>
                  <a:cubicBezTo>
                    <a:pt x="374650" y="1059882"/>
                    <a:pt x="424180" y="1015411"/>
                    <a:pt x="425450" y="1015411"/>
                  </a:cubicBezTo>
                  <a:cubicBezTo>
                    <a:pt x="426720" y="1015411"/>
                    <a:pt x="570230" y="939441"/>
                    <a:pt x="674370" y="904235"/>
                  </a:cubicBezTo>
                  <a:cubicBezTo>
                    <a:pt x="844550" y="848647"/>
                    <a:pt x="1120140" y="794911"/>
                    <a:pt x="1350010" y="756000"/>
                  </a:cubicBezTo>
                  <a:cubicBezTo>
                    <a:pt x="1588770" y="717088"/>
                    <a:pt x="1852930" y="704117"/>
                    <a:pt x="2082800" y="676323"/>
                  </a:cubicBezTo>
                  <a:cubicBezTo>
                    <a:pt x="2287270" y="652235"/>
                    <a:pt x="2592070" y="676323"/>
                    <a:pt x="2660650" y="602205"/>
                  </a:cubicBezTo>
                  <a:cubicBezTo>
                    <a:pt x="2684780" y="574411"/>
                    <a:pt x="2674620" y="541058"/>
                    <a:pt x="2687320" y="504000"/>
                  </a:cubicBezTo>
                  <a:cubicBezTo>
                    <a:pt x="2707640" y="450264"/>
                    <a:pt x="2743200" y="372441"/>
                    <a:pt x="2778760" y="315000"/>
                  </a:cubicBezTo>
                  <a:cubicBezTo>
                    <a:pt x="2814320" y="259411"/>
                    <a:pt x="2854960" y="207529"/>
                    <a:pt x="2898140" y="164912"/>
                  </a:cubicBezTo>
                  <a:cubicBezTo>
                    <a:pt x="2941320" y="122294"/>
                    <a:pt x="2989580" y="87088"/>
                    <a:pt x="3039110" y="61147"/>
                  </a:cubicBezTo>
                  <a:cubicBezTo>
                    <a:pt x="3087370" y="35206"/>
                    <a:pt x="3140710" y="16676"/>
                    <a:pt x="3192780" y="7412"/>
                  </a:cubicBezTo>
                  <a:cubicBezTo>
                    <a:pt x="3243580" y="0"/>
                    <a:pt x="3350260" y="11117"/>
                    <a:pt x="3350260" y="11117"/>
                  </a:cubicBezTo>
                  <a:cubicBezTo>
                    <a:pt x="3350260" y="11117"/>
                    <a:pt x="3644900" y="70412"/>
                    <a:pt x="3823970" y="100059"/>
                  </a:cubicBezTo>
                  <a:cubicBezTo>
                    <a:pt x="4055110" y="137117"/>
                    <a:pt x="4359910" y="187147"/>
                    <a:pt x="4621530" y="209382"/>
                  </a:cubicBezTo>
                  <a:cubicBezTo>
                    <a:pt x="4871720" y="231617"/>
                    <a:pt x="5114290" y="224206"/>
                    <a:pt x="5360670" y="239029"/>
                  </a:cubicBezTo>
                  <a:cubicBezTo>
                    <a:pt x="5608320" y="253853"/>
                    <a:pt x="5854700" y="285353"/>
                    <a:pt x="6104890" y="296470"/>
                  </a:cubicBezTo>
                  <a:cubicBezTo>
                    <a:pt x="6356350" y="305735"/>
                    <a:pt x="6644640" y="300176"/>
                    <a:pt x="6863080" y="298323"/>
                  </a:cubicBezTo>
                  <a:cubicBezTo>
                    <a:pt x="7029450" y="296470"/>
                    <a:pt x="7298690" y="289059"/>
                    <a:pt x="7302500" y="289059"/>
                  </a:cubicBezTo>
                  <a:cubicBezTo>
                    <a:pt x="7303770" y="289059"/>
                    <a:pt x="7358380" y="298323"/>
                    <a:pt x="7387590" y="303882"/>
                  </a:cubicBezTo>
                  <a:cubicBezTo>
                    <a:pt x="7415530" y="309441"/>
                    <a:pt x="7470140" y="318706"/>
                    <a:pt x="7471410" y="318706"/>
                  </a:cubicBezTo>
                  <a:cubicBezTo>
                    <a:pt x="7472680" y="318706"/>
                    <a:pt x="7524750" y="348353"/>
                    <a:pt x="7551420" y="363176"/>
                  </a:cubicBezTo>
                  <a:cubicBezTo>
                    <a:pt x="7576820" y="378000"/>
                    <a:pt x="7628890" y="405794"/>
                    <a:pt x="7630160" y="405794"/>
                  </a:cubicBezTo>
                  <a:cubicBezTo>
                    <a:pt x="7630160" y="407647"/>
                    <a:pt x="7630160" y="407647"/>
                    <a:pt x="7630160" y="407647"/>
                  </a:cubicBezTo>
                  <a:cubicBezTo>
                    <a:pt x="7631430" y="407647"/>
                    <a:pt x="7677150" y="453970"/>
                    <a:pt x="7700010" y="478058"/>
                  </a:cubicBezTo>
                  <a:cubicBezTo>
                    <a:pt x="7724140" y="500294"/>
                    <a:pt x="7769860" y="546617"/>
                    <a:pt x="7769860" y="548470"/>
                  </a:cubicBezTo>
                  <a:cubicBezTo>
                    <a:pt x="7771130" y="548470"/>
                    <a:pt x="7807960" y="609617"/>
                    <a:pt x="7827010" y="641117"/>
                  </a:cubicBezTo>
                  <a:cubicBezTo>
                    <a:pt x="7844790" y="670764"/>
                    <a:pt x="7882890" y="731911"/>
                    <a:pt x="7882890" y="733764"/>
                  </a:cubicBezTo>
                  <a:cubicBezTo>
                    <a:pt x="7884160" y="735617"/>
                    <a:pt x="7909560" y="806029"/>
                    <a:pt x="7922260" y="843088"/>
                  </a:cubicBezTo>
                  <a:cubicBezTo>
                    <a:pt x="7936230" y="880147"/>
                    <a:pt x="7961630" y="950558"/>
                    <a:pt x="7961630" y="952411"/>
                  </a:cubicBezTo>
                  <a:cubicBezTo>
                    <a:pt x="7962900" y="954264"/>
                    <a:pt x="7975600" y="1033941"/>
                    <a:pt x="7981950" y="1072852"/>
                  </a:cubicBezTo>
                  <a:cubicBezTo>
                    <a:pt x="7988300" y="1111764"/>
                    <a:pt x="7978140" y="1161794"/>
                    <a:pt x="8001000" y="1187735"/>
                  </a:cubicBezTo>
                  <a:cubicBezTo>
                    <a:pt x="8058150" y="1252588"/>
                    <a:pt x="8295640" y="1176617"/>
                    <a:pt x="8464550" y="1185882"/>
                  </a:cubicBezTo>
                  <a:cubicBezTo>
                    <a:pt x="8667750" y="1195146"/>
                    <a:pt x="8930640" y="1222941"/>
                    <a:pt x="9140190" y="1252588"/>
                  </a:cubicBezTo>
                  <a:cubicBezTo>
                    <a:pt x="9323070" y="1278529"/>
                    <a:pt x="9559290" y="1347087"/>
                    <a:pt x="9652000" y="1345235"/>
                  </a:cubicBezTo>
                  <a:cubicBezTo>
                    <a:pt x="9687560" y="1345235"/>
                    <a:pt x="9723120" y="1330411"/>
                    <a:pt x="9724390" y="1330411"/>
                  </a:cubicBezTo>
                  <a:cubicBezTo>
                    <a:pt x="9724390" y="1330411"/>
                    <a:pt x="9782810" y="1347087"/>
                    <a:pt x="9812020" y="1354499"/>
                  </a:cubicBezTo>
                  <a:cubicBezTo>
                    <a:pt x="9839960" y="1361911"/>
                    <a:pt x="9897110" y="1376735"/>
                    <a:pt x="9898380" y="1376735"/>
                  </a:cubicBezTo>
                  <a:cubicBezTo>
                    <a:pt x="9899650" y="1376735"/>
                    <a:pt x="9951720" y="1411940"/>
                    <a:pt x="9979660" y="1428617"/>
                  </a:cubicBezTo>
                  <a:cubicBezTo>
                    <a:pt x="10006330" y="1445293"/>
                    <a:pt x="10058400" y="1480499"/>
                    <a:pt x="10059670" y="1480499"/>
                  </a:cubicBezTo>
                  <a:cubicBezTo>
                    <a:pt x="10060940" y="1482352"/>
                    <a:pt x="10106660" y="1534235"/>
                    <a:pt x="10129520" y="1560176"/>
                  </a:cubicBezTo>
                  <a:cubicBezTo>
                    <a:pt x="10152380" y="1586117"/>
                    <a:pt x="10198100" y="1637999"/>
                    <a:pt x="10199370" y="1639852"/>
                  </a:cubicBezTo>
                  <a:cubicBezTo>
                    <a:pt x="10200640" y="1639852"/>
                    <a:pt x="10236200" y="1706558"/>
                    <a:pt x="10253980" y="1739911"/>
                  </a:cubicBezTo>
                  <a:cubicBezTo>
                    <a:pt x="10271760" y="1773264"/>
                    <a:pt x="10308590" y="1839970"/>
                    <a:pt x="10308590" y="1841823"/>
                  </a:cubicBezTo>
                  <a:cubicBezTo>
                    <a:pt x="10309860" y="1841823"/>
                    <a:pt x="10332720" y="1919646"/>
                    <a:pt x="10345420" y="1958558"/>
                  </a:cubicBezTo>
                  <a:cubicBezTo>
                    <a:pt x="10358120" y="1997470"/>
                    <a:pt x="10382250" y="2073440"/>
                    <a:pt x="10382250" y="2075293"/>
                  </a:cubicBezTo>
                  <a:cubicBezTo>
                    <a:pt x="10382250" y="2077146"/>
                    <a:pt x="10392410" y="2160528"/>
                    <a:pt x="10398760" y="2201293"/>
                  </a:cubicBezTo>
                  <a:cubicBezTo>
                    <a:pt x="10403840" y="2243911"/>
                    <a:pt x="10415270" y="2327293"/>
                    <a:pt x="10415270" y="2329146"/>
                  </a:cubicBezTo>
                  <a:cubicBezTo>
                    <a:pt x="10415270" y="2330999"/>
                    <a:pt x="10411460" y="2414381"/>
                    <a:pt x="10410190" y="2456999"/>
                  </a:cubicBezTo>
                  <a:cubicBezTo>
                    <a:pt x="10407650" y="2499617"/>
                    <a:pt x="10405110" y="2584852"/>
                    <a:pt x="10405110" y="2586705"/>
                  </a:cubicBezTo>
                  <a:cubicBezTo>
                    <a:pt x="10405110" y="2588558"/>
                    <a:pt x="10387330" y="2668234"/>
                    <a:pt x="10378440" y="2708999"/>
                  </a:cubicBezTo>
                  <a:cubicBezTo>
                    <a:pt x="10370820" y="2749764"/>
                    <a:pt x="10353040" y="2831293"/>
                    <a:pt x="10353040" y="2833146"/>
                  </a:cubicBezTo>
                  <a:cubicBezTo>
                    <a:pt x="10353040" y="2833146"/>
                    <a:pt x="10322560" y="2905410"/>
                    <a:pt x="10307320" y="2942469"/>
                  </a:cubicBezTo>
                  <a:cubicBezTo>
                    <a:pt x="10292080" y="2979528"/>
                    <a:pt x="10262870" y="3051793"/>
                    <a:pt x="10262870" y="3053646"/>
                  </a:cubicBezTo>
                  <a:cubicBezTo>
                    <a:pt x="10261600" y="3055499"/>
                    <a:pt x="10214610" y="3124057"/>
                    <a:pt x="10200640" y="3144440"/>
                  </a:cubicBezTo>
                  <a:cubicBezTo>
                    <a:pt x="10193020" y="3155557"/>
                    <a:pt x="10184130" y="3162969"/>
                    <a:pt x="10184130" y="3168528"/>
                  </a:cubicBezTo>
                  <a:cubicBezTo>
                    <a:pt x="10184130" y="3172234"/>
                    <a:pt x="10187940" y="3175940"/>
                    <a:pt x="10187940" y="3175940"/>
                  </a:cubicBezTo>
                  <a:cubicBezTo>
                    <a:pt x="10187940" y="3177793"/>
                    <a:pt x="10210800" y="3255616"/>
                    <a:pt x="10223500" y="3294528"/>
                  </a:cubicBezTo>
                  <a:cubicBezTo>
                    <a:pt x="10234930" y="3333440"/>
                    <a:pt x="10257790" y="3411263"/>
                    <a:pt x="10259060" y="3413116"/>
                  </a:cubicBezTo>
                  <a:cubicBezTo>
                    <a:pt x="10259060" y="3414969"/>
                    <a:pt x="10267950" y="3498351"/>
                    <a:pt x="10273030" y="3540969"/>
                  </a:cubicBezTo>
                  <a:cubicBezTo>
                    <a:pt x="10278110" y="3581734"/>
                    <a:pt x="10288270" y="3665116"/>
                    <a:pt x="10288270" y="3666969"/>
                  </a:cubicBezTo>
                  <a:cubicBezTo>
                    <a:pt x="10288270" y="3668822"/>
                    <a:pt x="10284460" y="3754057"/>
                    <a:pt x="10281920" y="3796675"/>
                  </a:cubicBezTo>
                  <a:cubicBezTo>
                    <a:pt x="10280650" y="3839292"/>
                    <a:pt x="10275570" y="3922675"/>
                    <a:pt x="10275570" y="3924528"/>
                  </a:cubicBezTo>
                  <a:cubicBezTo>
                    <a:pt x="10275570" y="3926380"/>
                    <a:pt x="10257790" y="4007910"/>
                    <a:pt x="10248900" y="4048675"/>
                  </a:cubicBezTo>
                  <a:cubicBezTo>
                    <a:pt x="10240010" y="4089440"/>
                    <a:pt x="10222230" y="4169116"/>
                    <a:pt x="10220960" y="4170969"/>
                  </a:cubicBezTo>
                  <a:cubicBezTo>
                    <a:pt x="10220960" y="4172822"/>
                    <a:pt x="10190480" y="4243234"/>
                    <a:pt x="10175240" y="4280292"/>
                  </a:cubicBezTo>
                  <a:cubicBezTo>
                    <a:pt x="10158730" y="4317351"/>
                    <a:pt x="10128250" y="4389616"/>
                    <a:pt x="10128250" y="4389616"/>
                  </a:cubicBezTo>
                  <a:cubicBezTo>
                    <a:pt x="10128250" y="4389616"/>
                    <a:pt x="10128250" y="4389616"/>
                    <a:pt x="10128250" y="4391469"/>
                  </a:cubicBezTo>
                  <a:cubicBezTo>
                    <a:pt x="10126980" y="4391469"/>
                    <a:pt x="10086340" y="4450763"/>
                    <a:pt x="10064750" y="4480410"/>
                  </a:cubicBezTo>
                  <a:cubicBezTo>
                    <a:pt x="10043160" y="4510057"/>
                    <a:pt x="10002520" y="4569351"/>
                    <a:pt x="10001250" y="4571204"/>
                  </a:cubicBezTo>
                  <a:cubicBezTo>
                    <a:pt x="9999980" y="4573057"/>
                    <a:pt x="9950450" y="4615674"/>
                    <a:pt x="9925050" y="4636057"/>
                  </a:cubicBezTo>
                  <a:cubicBezTo>
                    <a:pt x="9899650" y="4658292"/>
                    <a:pt x="9850120" y="4700910"/>
                    <a:pt x="9848850" y="4702763"/>
                  </a:cubicBezTo>
                  <a:cubicBezTo>
                    <a:pt x="9847580" y="4702763"/>
                    <a:pt x="9792970" y="4726851"/>
                    <a:pt x="9763760" y="4739822"/>
                  </a:cubicBezTo>
                  <a:cubicBezTo>
                    <a:pt x="9735820" y="4750939"/>
                    <a:pt x="9679940" y="4776880"/>
                    <a:pt x="9678670" y="4776880"/>
                  </a:cubicBezTo>
                  <a:cubicBezTo>
                    <a:pt x="9678670" y="4776880"/>
                    <a:pt x="9620250" y="4780586"/>
                    <a:pt x="9591040" y="4782439"/>
                  </a:cubicBezTo>
                  <a:cubicBezTo>
                    <a:pt x="9561830" y="4784292"/>
                    <a:pt x="9504680" y="4789851"/>
                    <a:pt x="9502140" y="4789851"/>
                  </a:cubicBezTo>
                  <a:cubicBezTo>
                    <a:pt x="9497060" y="4789851"/>
                    <a:pt x="8845550" y="4954763"/>
                    <a:pt x="8602980" y="4982557"/>
                  </a:cubicBezTo>
                  <a:cubicBezTo>
                    <a:pt x="8440420" y="5001086"/>
                    <a:pt x="8234680" y="4934380"/>
                    <a:pt x="8192770" y="4988115"/>
                  </a:cubicBezTo>
                  <a:cubicBezTo>
                    <a:pt x="8177530" y="5008498"/>
                    <a:pt x="8191500" y="5045557"/>
                    <a:pt x="8186420" y="5069645"/>
                  </a:cubicBezTo>
                  <a:cubicBezTo>
                    <a:pt x="8182610" y="5090027"/>
                    <a:pt x="8172450" y="5104851"/>
                    <a:pt x="8168640" y="5123380"/>
                  </a:cubicBezTo>
                  <a:cubicBezTo>
                    <a:pt x="8163560" y="5141910"/>
                    <a:pt x="8164830" y="5160439"/>
                    <a:pt x="8159750" y="5180822"/>
                  </a:cubicBezTo>
                  <a:cubicBezTo>
                    <a:pt x="8150860" y="5212321"/>
                    <a:pt x="8129270" y="5247527"/>
                    <a:pt x="8116570" y="5282733"/>
                  </a:cubicBezTo>
                  <a:cubicBezTo>
                    <a:pt x="8103870" y="5317939"/>
                    <a:pt x="8093710" y="5362410"/>
                    <a:pt x="8081010" y="5390204"/>
                  </a:cubicBezTo>
                  <a:cubicBezTo>
                    <a:pt x="8072120" y="5408733"/>
                    <a:pt x="8060690" y="5416145"/>
                    <a:pt x="8053070" y="5432821"/>
                  </a:cubicBezTo>
                  <a:cubicBezTo>
                    <a:pt x="8044180" y="5447645"/>
                    <a:pt x="8041640" y="5466174"/>
                    <a:pt x="8031480" y="5482851"/>
                  </a:cubicBezTo>
                  <a:cubicBezTo>
                    <a:pt x="8016240" y="5506939"/>
                    <a:pt x="7988300" y="5532880"/>
                    <a:pt x="7969250" y="5558821"/>
                  </a:cubicBezTo>
                  <a:cubicBezTo>
                    <a:pt x="7948930" y="5586616"/>
                    <a:pt x="7929880" y="5625527"/>
                    <a:pt x="7912100" y="5644057"/>
                  </a:cubicBezTo>
                  <a:cubicBezTo>
                    <a:pt x="7899400" y="5658880"/>
                    <a:pt x="7886700" y="5660733"/>
                    <a:pt x="7875270" y="5671851"/>
                  </a:cubicBezTo>
                  <a:cubicBezTo>
                    <a:pt x="7863840" y="5682968"/>
                    <a:pt x="7857490" y="5697792"/>
                    <a:pt x="7843520" y="5708910"/>
                  </a:cubicBezTo>
                  <a:cubicBezTo>
                    <a:pt x="7824470" y="5725586"/>
                    <a:pt x="7792720" y="5736704"/>
                    <a:pt x="7768590" y="5751527"/>
                  </a:cubicBezTo>
                  <a:cubicBezTo>
                    <a:pt x="7743190" y="5768203"/>
                    <a:pt x="7716520" y="5795997"/>
                    <a:pt x="7696200" y="5807115"/>
                  </a:cubicBezTo>
                  <a:cubicBezTo>
                    <a:pt x="7680960" y="5814527"/>
                    <a:pt x="7668260" y="5810821"/>
                    <a:pt x="7655560" y="5816380"/>
                  </a:cubicBezTo>
                  <a:cubicBezTo>
                    <a:pt x="7641590" y="5820086"/>
                    <a:pt x="7632700" y="5833056"/>
                    <a:pt x="7617460" y="5836762"/>
                  </a:cubicBezTo>
                  <a:cubicBezTo>
                    <a:pt x="7595870" y="5844174"/>
                    <a:pt x="7562850" y="5838615"/>
                    <a:pt x="7536180" y="5842321"/>
                  </a:cubicBezTo>
                  <a:cubicBezTo>
                    <a:pt x="7508240" y="5846027"/>
                    <a:pt x="7481570" y="5858997"/>
                    <a:pt x="7454900" y="5858997"/>
                  </a:cubicBezTo>
                  <a:cubicBezTo>
                    <a:pt x="7430770" y="5860850"/>
                    <a:pt x="7395210" y="5851586"/>
                    <a:pt x="7382510" y="5851586"/>
                  </a:cubicBezTo>
                  <a:cubicBezTo>
                    <a:pt x="7378700" y="5851586"/>
                    <a:pt x="7376160" y="5851586"/>
                    <a:pt x="7373620" y="5851586"/>
                  </a:cubicBezTo>
                  <a:cubicBezTo>
                    <a:pt x="7372350" y="5851586"/>
                    <a:pt x="7372350" y="5849732"/>
                    <a:pt x="7369810" y="5849732"/>
                  </a:cubicBezTo>
                  <a:cubicBezTo>
                    <a:pt x="7346950" y="5844174"/>
                    <a:pt x="7199630" y="5823791"/>
                    <a:pt x="7082790" y="5816380"/>
                  </a:cubicBezTo>
                  <a:cubicBezTo>
                    <a:pt x="6899910" y="5803409"/>
                    <a:pt x="6609080" y="5810821"/>
                    <a:pt x="6381750" y="5801557"/>
                  </a:cubicBezTo>
                  <a:cubicBezTo>
                    <a:pt x="6164580" y="5790439"/>
                    <a:pt x="5967730" y="5771909"/>
                    <a:pt x="5744210" y="5758939"/>
                  </a:cubicBezTo>
                  <a:cubicBezTo>
                    <a:pt x="5496560" y="5744115"/>
                    <a:pt x="5218430" y="5729291"/>
                    <a:pt x="4958080" y="5721880"/>
                  </a:cubicBezTo>
                  <a:cubicBezTo>
                    <a:pt x="4699000" y="5716321"/>
                    <a:pt x="4447540" y="5720027"/>
                    <a:pt x="4185920" y="5720027"/>
                  </a:cubicBezTo>
                  <a:cubicBezTo>
                    <a:pt x="3917950" y="5721880"/>
                    <a:pt x="3630930" y="5723733"/>
                    <a:pt x="3368040" y="5725586"/>
                  </a:cubicBezTo>
                  <a:cubicBezTo>
                    <a:pt x="3122930" y="5725586"/>
                    <a:pt x="2903220" y="5731144"/>
                    <a:pt x="2659380" y="5725586"/>
                  </a:cubicBezTo>
                  <a:cubicBezTo>
                    <a:pt x="2396490" y="5718174"/>
                    <a:pt x="1846580" y="5682968"/>
                    <a:pt x="1844040" y="5682968"/>
                  </a:cubicBezTo>
                  <a:cubicBezTo>
                    <a:pt x="1844040" y="5682968"/>
                    <a:pt x="1844040" y="5682968"/>
                    <a:pt x="1842770" y="5682968"/>
                  </a:cubicBezTo>
                  <a:cubicBezTo>
                    <a:pt x="1841500" y="5682968"/>
                    <a:pt x="1784350" y="5675556"/>
                    <a:pt x="1753870" y="5673703"/>
                  </a:cubicBezTo>
                  <a:cubicBezTo>
                    <a:pt x="1724660" y="5669998"/>
                    <a:pt x="1666240" y="5664439"/>
                    <a:pt x="1664970" y="5662586"/>
                  </a:cubicBezTo>
                  <a:cubicBezTo>
                    <a:pt x="1663700" y="5662586"/>
                    <a:pt x="1609090" y="5636644"/>
                    <a:pt x="1579880" y="5623674"/>
                  </a:cubicBezTo>
                  <a:cubicBezTo>
                    <a:pt x="1551940" y="5608850"/>
                    <a:pt x="1496060" y="5582909"/>
                    <a:pt x="1494790" y="5582909"/>
                  </a:cubicBezTo>
                  <a:cubicBezTo>
                    <a:pt x="1494790" y="5582909"/>
                    <a:pt x="1445260" y="5536586"/>
                    <a:pt x="1419860" y="5514351"/>
                  </a:cubicBezTo>
                  <a:cubicBezTo>
                    <a:pt x="1394460" y="5490262"/>
                    <a:pt x="1344930" y="5445792"/>
                    <a:pt x="1343660" y="5445792"/>
                  </a:cubicBezTo>
                  <a:cubicBezTo>
                    <a:pt x="1342390" y="5443939"/>
                    <a:pt x="1301750" y="5382792"/>
                    <a:pt x="1281430" y="5351292"/>
                  </a:cubicBezTo>
                  <a:cubicBezTo>
                    <a:pt x="1259840" y="5319792"/>
                    <a:pt x="1219200" y="5260498"/>
                    <a:pt x="1219200" y="5258645"/>
                  </a:cubicBezTo>
                  <a:cubicBezTo>
                    <a:pt x="1217930" y="5256792"/>
                    <a:pt x="1188720" y="5182674"/>
                    <a:pt x="1173480" y="5145615"/>
                  </a:cubicBezTo>
                  <a:cubicBezTo>
                    <a:pt x="1158240" y="5108556"/>
                    <a:pt x="1129030" y="5034439"/>
                    <a:pt x="1127760" y="5034439"/>
                  </a:cubicBezTo>
                  <a:cubicBezTo>
                    <a:pt x="1127760" y="5034439"/>
                    <a:pt x="1127760" y="5034439"/>
                    <a:pt x="1127760" y="5032586"/>
                  </a:cubicBezTo>
                  <a:cubicBezTo>
                    <a:pt x="1127760" y="5032586"/>
                    <a:pt x="1111250" y="4951056"/>
                    <a:pt x="1102360" y="4908439"/>
                  </a:cubicBezTo>
                  <a:cubicBezTo>
                    <a:pt x="1094740" y="4867674"/>
                    <a:pt x="1076960" y="4786145"/>
                    <a:pt x="1076960" y="4784292"/>
                  </a:cubicBezTo>
                  <a:cubicBezTo>
                    <a:pt x="1076960" y="4782439"/>
                    <a:pt x="1074420" y="4697204"/>
                    <a:pt x="1073150" y="4652733"/>
                  </a:cubicBezTo>
                  <a:cubicBezTo>
                    <a:pt x="1071880" y="4610116"/>
                    <a:pt x="1068070" y="4524880"/>
                    <a:pt x="1069340" y="4523027"/>
                  </a:cubicBezTo>
                  <a:cubicBezTo>
                    <a:pt x="1069340" y="4523027"/>
                    <a:pt x="1083310" y="4487822"/>
                    <a:pt x="1075690" y="4471145"/>
                  </a:cubicBezTo>
                  <a:cubicBezTo>
                    <a:pt x="1045210" y="4406292"/>
                    <a:pt x="671830" y="4480410"/>
                    <a:pt x="508000" y="4339586"/>
                  </a:cubicBezTo>
                  <a:cubicBezTo>
                    <a:pt x="318770" y="4176528"/>
                    <a:pt x="59690" y="3742940"/>
                    <a:pt x="39370" y="3463146"/>
                  </a:cubicBezTo>
                  <a:cubicBezTo>
                    <a:pt x="24130" y="3235234"/>
                    <a:pt x="276860" y="2896146"/>
                    <a:pt x="261620" y="2805352"/>
                  </a:cubicBezTo>
                  <a:cubicBezTo>
                    <a:pt x="256540" y="2775705"/>
                    <a:pt x="219710" y="2759028"/>
                    <a:pt x="219710" y="2757175"/>
                  </a:cubicBezTo>
                  <a:cubicBezTo>
                    <a:pt x="218440" y="2757175"/>
                    <a:pt x="181610" y="2690470"/>
                    <a:pt x="163830" y="2657117"/>
                  </a:cubicBezTo>
                  <a:cubicBezTo>
                    <a:pt x="144780" y="2621911"/>
                    <a:pt x="109220" y="2557058"/>
                    <a:pt x="107950" y="2555205"/>
                  </a:cubicBezTo>
                  <a:cubicBezTo>
                    <a:pt x="107950" y="2553352"/>
                    <a:pt x="83820" y="2477381"/>
                    <a:pt x="71120" y="2438469"/>
                  </a:cubicBezTo>
                  <a:cubicBezTo>
                    <a:pt x="58420" y="2399558"/>
                    <a:pt x="34290" y="2321734"/>
                    <a:pt x="34290" y="2319881"/>
                  </a:cubicBezTo>
                  <a:cubicBezTo>
                    <a:pt x="33020" y="2318028"/>
                    <a:pt x="22860" y="2236499"/>
                    <a:pt x="16510" y="2193881"/>
                  </a:cubicBezTo>
                  <a:cubicBezTo>
                    <a:pt x="11430" y="2151264"/>
                    <a:pt x="0" y="2067882"/>
                    <a:pt x="0" y="2066028"/>
                  </a:cubicBezTo>
                </a:path>
              </a:pathLst>
            </a:custGeom>
            <a:solidFill>
              <a:srgbClr val="F8F6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94104" y="5143500"/>
            <a:ext cx="248335" cy="857172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00994" y="5405221"/>
            <a:ext cx="851171" cy="253413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42771" y="5737839"/>
            <a:ext cx="159408" cy="550223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54623" y="5905839"/>
            <a:ext cx="546371" cy="162667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004033" y="727710"/>
            <a:ext cx="214365" cy="73991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751019" y="953630"/>
            <a:ext cx="734737" cy="218748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562708" y="421248"/>
            <a:ext cx="127462" cy="439957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412265" y="555581"/>
            <a:ext cx="436877" cy="130068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056918" y="9511354"/>
            <a:ext cx="148508" cy="512600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881635" y="9667867"/>
            <a:ext cx="509012" cy="15154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631119" y="8993834"/>
            <a:ext cx="148508" cy="512600"/>
            <a:chOff x="0" y="0"/>
            <a:chExt cx="683260" cy="2358390"/>
          </a:xfrm>
        </p:grpSpPr>
        <p:sp>
          <p:nvSpPr>
            <p:cNvPr id="27" name="Freeform 2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55836" y="9150347"/>
            <a:ext cx="509012" cy="151544"/>
            <a:chOff x="0" y="0"/>
            <a:chExt cx="2341880" cy="697230"/>
          </a:xfrm>
        </p:grpSpPr>
        <p:sp>
          <p:nvSpPr>
            <p:cNvPr id="29" name="Freeform 2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2938" y="9226119"/>
            <a:ext cx="229719" cy="792915"/>
            <a:chOff x="0" y="0"/>
            <a:chExt cx="683260" cy="2358390"/>
          </a:xfrm>
        </p:grpSpPr>
        <p:sp>
          <p:nvSpPr>
            <p:cNvPr id="31" name="Freeform 3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01802" y="9468221"/>
            <a:ext cx="787365" cy="234416"/>
            <a:chOff x="0" y="0"/>
            <a:chExt cx="2341880" cy="697230"/>
          </a:xfrm>
        </p:grpSpPr>
        <p:sp>
          <p:nvSpPr>
            <p:cNvPr id="33" name="Freeform 3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4" name="Freeform 34"/>
          <p:cNvSpPr/>
          <p:nvPr/>
        </p:nvSpPr>
        <p:spPr>
          <a:xfrm>
            <a:off x="5455836" y="2272065"/>
            <a:ext cx="12029921" cy="8014935"/>
          </a:xfrm>
          <a:custGeom>
            <a:avLst/>
            <a:gdLst/>
            <a:ahLst/>
            <a:cxnLst/>
            <a:rect l="l" t="t" r="r" b="b"/>
            <a:pathLst>
              <a:path w="12029921" h="8014935">
                <a:moveTo>
                  <a:pt x="0" y="0"/>
                </a:moveTo>
                <a:lnTo>
                  <a:pt x="12029920" y="0"/>
                </a:lnTo>
                <a:lnTo>
                  <a:pt x="12029920" y="8014935"/>
                </a:lnTo>
                <a:lnTo>
                  <a:pt x="0" y="8014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5" name="TextBox 35"/>
          <p:cNvSpPr txBox="1"/>
          <p:nvPr/>
        </p:nvSpPr>
        <p:spPr>
          <a:xfrm>
            <a:off x="1028700" y="904875"/>
            <a:ext cx="9872294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49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Meet the Wilson Family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2831" y="8717914"/>
            <a:ext cx="317650" cy="1096423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47909" y="9052686"/>
            <a:ext cx="1088748" cy="324145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532" y="7971380"/>
            <a:ext cx="216282" cy="746534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77256" y="8199320"/>
            <a:ext cx="741307" cy="220704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91225" y="9052686"/>
            <a:ext cx="216282" cy="746534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535948" y="9280626"/>
            <a:ext cx="741307" cy="220704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80476" y="1275439"/>
            <a:ext cx="357040" cy="123238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9062" y="1651725"/>
            <a:ext cx="1223759" cy="364340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203163" y="2033939"/>
            <a:ext cx="251416" cy="867805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906418" y="2298906"/>
            <a:ext cx="861730" cy="256556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23457" y="8420024"/>
            <a:ext cx="216282" cy="746534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68180" y="8647964"/>
            <a:ext cx="741307" cy="22070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6" name="Freeform 26"/>
          <p:cNvSpPr/>
          <p:nvPr/>
        </p:nvSpPr>
        <p:spPr>
          <a:xfrm>
            <a:off x="7119319" y="2841213"/>
            <a:ext cx="11168681" cy="7445787"/>
          </a:xfrm>
          <a:custGeom>
            <a:avLst/>
            <a:gdLst/>
            <a:ahLst/>
            <a:cxnLst/>
            <a:rect l="l" t="t" r="r" b="b"/>
            <a:pathLst>
              <a:path w="11168681" h="7445787">
                <a:moveTo>
                  <a:pt x="0" y="0"/>
                </a:moveTo>
                <a:lnTo>
                  <a:pt x="11168681" y="0"/>
                </a:lnTo>
                <a:lnTo>
                  <a:pt x="11168681" y="7445787"/>
                </a:lnTo>
                <a:lnTo>
                  <a:pt x="0" y="7445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TextBox 27"/>
          <p:cNvSpPr txBox="1"/>
          <p:nvPr/>
        </p:nvSpPr>
        <p:spPr>
          <a:xfrm>
            <a:off x="942863" y="660752"/>
            <a:ext cx="7611902" cy="364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A- Pediatric Population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2831" y="8717914"/>
            <a:ext cx="317650" cy="1096423"/>
            <a:chOff x="0" y="0"/>
            <a:chExt cx="683260" cy="2358390"/>
          </a:xfrm>
        </p:grpSpPr>
        <p:sp>
          <p:nvSpPr>
            <p:cNvPr id="3" name="Freeform 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47909" y="9052686"/>
            <a:ext cx="1088748" cy="324145"/>
            <a:chOff x="0" y="0"/>
            <a:chExt cx="2341880" cy="697230"/>
          </a:xfrm>
        </p:grpSpPr>
        <p:sp>
          <p:nvSpPr>
            <p:cNvPr id="5" name="Freeform 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532" y="7971380"/>
            <a:ext cx="216282" cy="746534"/>
            <a:chOff x="0" y="0"/>
            <a:chExt cx="683260" cy="2358390"/>
          </a:xfrm>
        </p:grpSpPr>
        <p:sp>
          <p:nvSpPr>
            <p:cNvPr id="7" name="Freeform 7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77256" y="8199320"/>
            <a:ext cx="741307" cy="220704"/>
            <a:chOff x="0" y="0"/>
            <a:chExt cx="2341880" cy="69723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91225" y="9052686"/>
            <a:ext cx="216282" cy="746534"/>
            <a:chOff x="0" y="0"/>
            <a:chExt cx="683260" cy="2358390"/>
          </a:xfrm>
        </p:grpSpPr>
        <p:sp>
          <p:nvSpPr>
            <p:cNvPr id="11" name="Freeform 11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535948" y="9280626"/>
            <a:ext cx="741307" cy="220704"/>
            <a:chOff x="0" y="0"/>
            <a:chExt cx="2341880" cy="697230"/>
          </a:xfrm>
        </p:grpSpPr>
        <p:sp>
          <p:nvSpPr>
            <p:cNvPr id="13" name="Freeform 13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80476" y="1275439"/>
            <a:ext cx="357040" cy="1232387"/>
            <a:chOff x="0" y="0"/>
            <a:chExt cx="683260" cy="2358390"/>
          </a:xfrm>
        </p:grpSpPr>
        <p:sp>
          <p:nvSpPr>
            <p:cNvPr id="15" name="Freeform 15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9062" y="1651725"/>
            <a:ext cx="1223759" cy="364340"/>
            <a:chOff x="0" y="0"/>
            <a:chExt cx="2341880" cy="697230"/>
          </a:xfrm>
        </p:grpSpPr>
        <p:sp>
          <p:nvSpPr>
            <p:cNvPr id="17" name="Freeform 17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203163" y="2033939"/>
            <a:ext cx="251416" cy="867805"/>
            <a:chOff x="0" y="0"/>
            <a:chExt cx="683260" cy="2358390"/>
          </a:xfrm>
        </p:grpSpPr>
        <p:sp>
          <p:nvSpPr>
            <p:cNvPr id="19" name="Freeform 19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906418" y="2298906"/>
            <a:ext cx="861730" cy="256556"/>
            <a:chOff x="0" y="0"/>
            <a:chExt cx="2341880" cy="69723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23457" y="8420024"/>
            <a:ext cx="216282" cy="746534"/>
            <a:chOff x="0" y="0"/>
            <a:chExt cx="683260" cy="2358390"/>
          </a:xfrm>
        </p:grpSpPr>
        <p:sp>
          <p:nvSpPr>
            <p:cNvPr id="23" name="Freeform 23"/>
            <p:cNvSpPr/>
            <p:nvPr/>
          </p:nvSpPr>
          <p:spPr>
            <a:xfrm>
              <a:off x="34290" y="45720"/>
              <a:ext cx="610870" cy="2263140"/>
            </a:xfrm>
            <a:custGeom>
              <a:avLst/>
              <a:gdLst/>
              <a:ahLst/>
              <a:cxnLst/>
              <a:rect l="l" t="t" r="r" b="b"/>
              <a:pathLst>
                <a:path w="610870" h="2263140">
                  <a:moveTo>
                    <a:pt x="581660" y="278130"/>
                  </a:moveTo>
                  <a:cubicBezTo>
                    <a:pt x="571500" y="1031240"/>
                    <a:pt x="610870" y="1793240"/>
                    <a:pt x="598170" y="1971040"/>
                  </a:cubicBezTo>
                  <a:cubicBezTo>
                    <a:pt x="594360" y="2019300"/>
                    <a:pt x="591820" y="2034540"/>
                    <a:pt x="582930" y="2063750"/>
                  </a:cubicBezTo>
                  <a:cubicBezTo>
                    <a:pt x="572770" y="2092960"/>
                    <a:pt x="557530" y="2122170"/>
                    <a:pt x="538480" y="2146300"/>
                  </a:cubicBezTo>
                  <a:cubicBezTo>
                    <a:pt x="519430" y="2171700"/>
                    <a:pt x="495300" y="2194560"/>
                    <a:pt x="469900" y="2211070"/>
                  </a:cubicBezTo>
                  <a:cubicBezTo>
                    <a:pt x="444500" y="2228850"/>
                    <a:pt x="414020" y="2242820"/>
                    <a:pt x="384810" y="2250440"/>
                  </a:cubicBezTo>
                  <a:cubicBezTo>
                    <a:pt x="355600" y="2259330"/>
                    <a:pt x="322580" y="2263140"/>
                    <a:pt x="290830" y="2260600"/>
                  </a:cubicBezTo>
                  <a:cubicBezTo>
                    <a:pt x="260350" y="2259330"/>
                    <a:pt x="228600" y="2252980"/>
                    <a:pt x="199390" y="2241550"/>
                  </a:cubicBezTo>
                  <a:cubicBezTo>
                    <a:pt x="170180" y="2230120"/>
                    <a:pt x="142240" y="2212340"/>
                    <a:pt x="119380" y="2192020"/>
                  </a:cubicBezTo>
                  <a:cubicBezTo>
                    <a:pt x="95250" y="2172970"/>
                    <a:pt x="73660" y="2147570"/>
                    <a:pt x="58420" y="2120900"/>
                  </a:cubicBezTo>
                  <a:cubicBezTo>
                    <a:pt x="41910" y="2094230"/>
                    <a:pt x="30480" y="2063750"/>
                    <a:pt x="22860" y="2033270"/>
                  </a:cubicBezTo>
                  <a:cubicBezTo>
                    <a:pt x="16510" y="2002790"/>
                    <a:pt x="15240" y="1969770"/>
                    <a:pt x="17780" y="1939290"/>
                  </a:cubicBezTo>
                  <a:cubicBezTo>
                    <a:pt x="21590" y="1908810"/>
                    <a:pt x="30480" y="1877060"/>
                    <a:pt x="43180" y="1849120"/>
                  </a:cubicBezTo>
                  <a:cubicBezTo>
                    <a:pt x="55880" y="1821180"/>
                    <a:pt x="74930" y="1793240"/>
                    <a:pt x="96520" y="1771650"/>
                  </a:cubicBezTo>
                  <a:cubicBezTo>
                    <a:pt x="116840" y="1748790"/>
                    <a:pt x="143510" y="1728470"/>
                    <a:pt x="171450" y="1714500"/>
                  </a:cubicBezTo>
                  <a:cubicBezTo>
                    <a:pt x="198120" y="1699260"/>
                    <a:pt x="229870" y="1689100"/>
                    <a:pt x="260350" y="1684020"/>
                  </a:cubicBezTo>
                  <a:cubicBezTo>
                    <a:pt x="290830" y="1678940"/>
                    <a:pt x="323850" y="1678940"/>
                    <a:pt x="354330" y="1684020"/>
                  </a:cubicBezTo>
                  <a:cubicBezTo>
                    <a:pt x="384810" y="1689100"/>
                    <a:pt x="416560" y="1699260"/>
                    <a:pt x="443230" y="1714500"/>
                  </a:cubicBezTo>
                  <a:cubicBezTo>
                    <a:pt x="471170" y="1728470"/>
                    <a:pt x="496570" y="1748790"/>
                    <a:pt x="518160" y="1771650"/>
                  </a:cubicBezTo>
                  <a:cubicBezTo>
                    <a:pt x="539750" y="1793240"/>
                    <a:pt x="557530" y="1821180"/>
                    <a:pt x="570230" y="1849120"/>
                  </a:cubicBezTo>
                  <a:cubicBezTo>
                    <a:pt x="584200" y="1877060"/>
                    <a:pt x="593090" y="1908810"/>
                    <a:pt x="595630" y="1939290"/>
                  </a:cubicBezTo>
                  <a:cubicBezTo>
                    <a:pt x="599440" y="1969770"/>
                    <a:pt x="598170" y="2002790"/>
                    <a:pt x="590550" y="2033270"/>
                  </a:cubicBezTo>
                  <a:cubicBezTo>
                    <a:pt x="584200" y="2063750"/>
                    <a:pt x="571500" y="2094230"/>
                    <a:pt x="556260" y="2120900"/>
                  </a:cubicBezTo>
                  <a:cubicBezTo>
                    <a:pt x="539750" y="2147570"/>
                    <a:pt x="518160" y="2172970"/>
                    <a:pt x="495300" y="2192020"/>
                  </a:cubicBezTo>
                  <a:cubicBezTo>
                    <a:pt x="471170" y="2212340"/>
                    <a:pt x="443230" y="2230120"/>
                    <a:pt x="414020" y="2241550"/>
                  </a:cubicBezTo>
                  <a:cubicBezTo>
                    <a:pt x="386080" y="2252980"/>
                    <a:pt x="353060" y="2259330"/>
                    <a:pt x="322580" y="2260600"/>
                  </a:cubicBezTo>
                  <a:cubicBezTo>
                    <a:pt x="292100" y="2263140"/>
                    <a:pt x="259080" y="2259330"/>
                    <a:pt x="229870" y="2250440"/>
                  </a:cubicBezTo>
                  <a:cubicBezTo>
                    <a:pt x="199390" y="2242820"/>
                    <a:pt x="170180" y="2228850"/>
                    <a:pt x="143510" y="2211070"/>
                  </a:cubicBezTo>
                  <a:cubicBezTo>
                    <a:pt x="118110" y="2194560"/>
                    <a:pt x="93980" y="2171700"/>
                    <a:pt x="76200" y="2146300"/>
                  </a:cubicBezTo>
                  <a:cubicBezTo>
                    <a:pt x="57150" y="2122170"/>
                    <a:pt x="41910" y="2092960"/>
                    <a:pt x="31750" y="2063750"/>
                  </a:cubicBezTo>
                  <a:cubicBezTo>
                    <a:pt x="21590" y="2034540"/>
                    <a:pt x="20320" y="2021840"/>
                    <a:pt x="16510" y="1971040"/>
                  </a:cubicBezTo>
                  <a:cubicBezTo>
                    <a:pt x="0" y="1752600"/>
                    <a:pt x="5080" y="397510"/>
                    <a:pt x="40640" y="212090"/>
                  </a:cubicBezTo>
                  <a:cubicBezTo>
                    <a:pt x="46990" y="176530"/>
                    <a:pt x="50800" y="172720"/>
                    <a:pt x="63500" y="151130"/>
                  </a:cubicBezTo>
                  <a:cubicBezTo>
                    <a:pt x="82550" y="119380"/>
                    <a:pt x="123190" y="73660"/>
                    <a:pt x="151130" y="52070"/>
                  </a:cubicBezTo>
                  <a:cubicBezTo>
                    <a:pt x="171450" y="36830"/>
                    <a:pt x="185420" y="29210"/>
                    <a:pt x="209550" y="21590"/>
                  </a:cubicBezTo>
                  <a:cubicBezTo>
                    <a:pt x="243840" y="10160"/>
                    <a:pt x="298450" y="0"/>
                    <a:pt x="340360" y="5080"/>
                  </a:cubicBezTo>
                  <a:cubicBezTo>
                    <a:pt x="382270" y="10160"/>
                    <a:pt x="433070" y="33020"/>
                    <a:pt x="463550" y="52070"/>
                  </a:cubicBezTo>
                  <a:cubicBezTo>
                    <a:pt x="485140" y="64770"/>
                    <a:pt x="497840" y="80010"/>
                    <a:pt x="513080" y="96520"/>
                  </a:cubicBezTo>
                  <a:cubicBezTo>
                    <a:pt x="527050" y="113030"/>
                    <a:pt x="539750" y="127000"/>
                    <a:pt x="549910" y="151130"/>
                  </a:cubicBezTo>
                  <a:cubicBezTo>
                    <a:pt x="565150" y="182880"/>
                    <a:pt x="581660" y="278130"/>
                    <a:pt x="581660" y="27813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768180" y="8647964"/>
            <a:ext cx="741307" cy="220704"/>
            <a:chOff x="0" y="0"/>
            <a:chExt cx="2341880" cy="697230"/>
          </a:xfrm>
        </p:grpSpPr>
        <p:sp>
          <p:nvSpPr>
            <p:cNvPr id="25" name="Freeform 25"/>
            <p:cNvSpPr/>
            <p:nvPr/>
          </p:nvSpPr>
          <p:spPr>
            <a:xfrm>
              <a:off x="49530" y="48260"/>
              <a:ext cx="2242820" cy="613410"/>
            </a:xfrm>
            <a:custGeom>
              <a:avLst/>
              <a:gdLst/>
              <a:ahLst/>
              <a:cxnLst/>
              <a:rect l="l" t="t" r="r" b="b"/>
              <a:pathLst>
                <a:path w="2242820" h="613410">
                  <a:moveTo>
                    <a:pt x="278130" y="21590"/>
                  </a:moveTo>
                  <a:cubicBezTo>
                    <a:pt x="1996440" y="6350"/>
                    <a:pt x="2009140" y="7620"/>
                    <a:pt x="2039620" y="17780"/>
                  </a:cubicBezTo>
                  <a:cubicBezTo>
                    <a:pt x="2070100" y="27940"/>
                    <a:pt x="2099310" y="43180"/>
                    <a:pt x="2124710" y="62230"/>
                  </a:cubicBezTo>
                  <a:cubicBezTo>
                    <a:pt x="2150110" y="81280"/>
                    <a:pt x="2172970" y="106680"/>
                    <a:pt x="2190750" y="132080"/>
                  </a:cubicBezTo>
                  <a:cubicBezTo>
                    <a:pt x="2208530" y="158750"/>
                    <a:pt x="2222500" y="189230"/>
                    <a:pt x="2231390" y="219710"/>
                  </a:cubicBezTo>
                  <a:cubicBezTo>
                    <a:pt x="2239010" y="250190"/>
                    <a:pt x="2242820" y="284480"/>
                    <a:pt x="2241550" y="314960"/>
                  </a:cubicBezTo>
                  <a:cubicBezTo>
                    <a:pt x="2240280" y="346710"/>
                    <a:pt x="2232660" y="379730"/>
                    <a:pt x="2221230" y="408940"/>
                  </a:cubicBezTo>
                  <a:cubicBezTo>
                    <a:pt x="2208530" y="439420"/>
                    <a:pt x="2192020" y="467360"/>
                    <a:pt x="2171700" y="491490"/>
                  </a:cubicBezTo>
                  <a:cubicBezTo>
                    <a:pt x="2151380" y="515620"/>
                    <a:pt x="2124710" y="538480"/>
                    <a:pt x="2098040" y="553720"/>
                  </a:cubicBezTo>
                  <a:cubicBezTo>
                    <a:pt x="2071370" y="570230"/>
                    <a:pt x="2039620" y="582930"/>
                    <a:pt x="2009140" y="589280"/>
                  </a:cubicBezTo>
                  <a:cubicBezTo>
                    <a:pt x="1977390" y="596900"/>
                    <a:pt x="1944370" y="598170"/>
                    <a:pt x="1912620" y="595630"/>
                  </a:cubicBezTo>
                  <a:cubicBezTo>
                    <a:pt x="1880870" y="591820"/>
                    <a:pt x="1849120" y="582930"/>
                    <a:pt x="1819910" y="568960"/>
                  </a:cubicBezTo>
                  <a:cubicBezTo>
                    <a:pt x="1790700" y="556260"/>
                    <a:pt x="1762760" y="537210"/>
                    <a:pt x="1739900" y="515620"/>
                  </a:cubicBezTo>
                  <a:cubicBezTo>
                    <a:pt x="1717040" y="494030"/>
                    <a:pt x="1696720" y="466090"/>
                    <a:pt x="1681480" y="438150"/>
                  </a:cubicBezTo>
                  <a:cubicBezTo>
                    <a:pt x="1667510" y="410210"/>
                    <a:pt x="1656080" y="378460"/>
                    <a:pt x="1651000" y="347980"/>
                  </a:cubicBezTo>
                  <a:cubicBezTo>
                    <a:pt x="1645920" y="316230"/>
                    <a:pt x="1645920" y="281940"/>
                    <a:pt x="1651000" y="251460"/>
                  </a:cubicBezTo>
                  <a:cubicBezTo>
                    <a:pt x="1656080" y="219710"/>
                    <a:pt x="1667510" y="187960"/>
                    <a:pt x="1681480" y="160020"/>
                  </a:cubicBezTo>
                  <a:cubicBezTo>
                    <a:pt x="1696720" y="132080"/>
                    <a:pt x="1717040" y="105410"/>
                    <a:pt x="1739900" y="83820"/>
                  </a:cubicBezTo>
                  <a:cubicBezTo>
                    <a:pt x="1762760" y="62230"/>
                    <a:pt x="1790700" y="43180"/>
                    <a:pt x="1819910" y="29210"/>
                  </a:cubicBezTo>
                  <a:cubicBezTo>
                    <a:pt x="1849120" y="16510"/>
                    <a:pt x="1880870" y="7620"/>
                    <a:pt x="1912620" y="3810"/>
                  </a:cubicBezTo>
                  <a:cubicBezTo>
                    <a:pt x="1944370" y="0"/>
                    <a:pt x="1977390" y="2540"/>
                    <a:pt x="2009140" y="8890"/>
                  </a:cubicBezTo>
                  <a:cubicBezTo>
                    <a:pt x="2039620" y="16510"/>
                    <a:pt x="2071370" y="27940"/>
                    <a:pt x="2098040" y="44450"/>
                  </a:cubicBezTo>
                  <a:cubicBezTo>
                    <a:pt x="2124710" y="60960"/>
                    <a:pt x="2151380" y="82550"/>
                    <a:pt x="2171700" y="106680"/>
                  </a:cubicBezTo>
                  <a:cubicBezTo>
                    <a:pt x="2192020" y="130810"/>
                    <a:pt x="2209800" y="160020"/>
                    <a:pt x="2221230" y="189230"/>
                  </a:cubicBezTo>
                  <a:cubicBezTo>
                    <a:pt x="2232660" y="218440"/>
                    <a:pt x="2240280" y="251460"/>
                    <a:pt x="2241550" y="283210"/>
                  </a:cubicBezTo>
                  <a:cubicBezTo>
                    <a:pt x="2242820" y="314960"/>
                    <a:pt x="2239010" y="347980"/>
                    <a:pt x="2231390" y="378460"/>
                  </a:cubicBezTo>
                  <a:cubicBezTo>
                    <a:pt x="2222500" y="408940"/>
                    <a:pt x="2208530" y="440690"/>
                    <a:pt x="2190750" y="466090"/>
                  </a:cubicBezTo>
                  <a:cubicBezTo>
                    <a:pt x="2172970" y="492760"/>
                    <a:pt x="2150110" y="516890"/>
                    <a:pt x="2124710" y="535940"/>
                  </a:cubicBezTo>
                  <a:cubicBezTo>
                    <a:pt x="2099310" y="554990"/>
                    <a:pt x="2070100" y="571500"/>
                    <a:pt x="2039620" y="581660"/>
                  </a:cubicBezTo>
                  <a:cubicBezTo>
                    <a:pt x="2009140" y="591820"/>
                    <a:pt x="1996440" y="593090"/>
                    <a:pt x="1944370" y="596900"/>
                  </a:cubicBezTo>
                  <a:cubicBezTo>
                    <a:pt x="1725930" y="613410"/>
                    <a:pt x="394970" y="604520"/>
                    <a:pt x="210820" y="568960"/>
                  </a:cubicBezTo>
                  <a:cubicBezTo>
                    <a:pt x="175260" y="562610"/>
                    <a:pt x="170180" y="558800"/>
                    <a:pt x="148590" y="546100"/>
                  </a:cubicBezTo>
                  <a:cubicBezTo>
                    <a:pt x="116840" y="527050"/>
                    <a:pt x="71120" y="486410"/>
                    <a:pt x="48260" y="457200"/>
                  </a:cubicBezTo>
                  <a:cubicBezTo>
                    <a:pt x="33020" y="436880"/>
                    <a:pt x="25400" y="422910"/>
                    <a:pt x="17780" y="397510"/>
                  </a:cubicBezTo>
                  <a:cubicBezTo>
                    <a:pt x="6350" y="363220"/>
                    <a:pt x="0" y="302260"/>
                    <a:pt x="1270" y="265430"/>
                  </a:cubicBezTo>
                  <a:cubicBezTo>
                    <a:pt x="3810" y="240030"/>
                    <a:pt x="7620" y="224790"/>
                    <a:pt x="17780" y="200660"/>
                  </a:cubicBezTo>
                  <a:cubicBezTo>
                    <a:pt x="33020" y="167640"/>
                    <a:pt x="60960" y="119380"/>
                    <a:pt x="92710" y="91440"/>
                  </a:cubicBezTo>
                  <a:cubicBezTo>
                    <a:pt x="125730" y="62230"/>
                    <a:pt x="176530" y="40640"/>
                    <a:pt x="210820" y="29210"/>
                  </a:cubicBezTo>
                  <a:cubicBezTo>
                    <a:pt x="236220" y="21590"/>
                    <a:pt x="278130" y="21590"/>
                    <a:pt x="278130" y="21590"/>
                  </a:cubicBezTo>
                </a:path>
              </a:pathLst>
            </a:custGeom>
            <a:solidFill>
              <a:srgbClr val="84A9C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6" name="Freeform 26"/>
          <p:cNvSpPr/>
          <p:nvPr/>
        </p:nvSpPr>
        <p:spPr>
          <a:xfrm>
            <a:off x="8811940" y="0"/>
            <a:ext cx="9476060" cy="10287000"/>
          </a:xfrm>
          <a:custGeom>
            <a:avLst/>
            <a:gdLst/>
            <a:ahLst/>
            <a:cxnLst/>
            <a:rect l="l" t="t" r="r" b="b"/>
            <a:pathLst>
              <a:path w="9476060" h="10287000">
                <a:moveTo>
                  <a:pt x="0" y="0"/>
                </a:moveTo>
                <a:lnTo>
                  <a:pt x="9476060" y="0"/>
                </a:lnTo>
                <a:lnTo>
                  <a:pt x="94760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61" r="-221" b="-3590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TextBox 27"/>
          <p:cNvSpPr txBox="1"/>
          <p:nvPr/>
        </p:nvSpPr>
        <p:spPr>
          <a:xfrm>
            <a:off x="942863" y="660752"/>
            <a:ext cx="7611902" cy="364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3"/>
              </a:lnSpc>
            </a:pPr>
            <a:r>
              <a:rPr lang="en-US" sz="6959">
                <a:solidFill>
                  <a:srgbClr val="3D3832"/>
                </a:solidFill>
                <a:latin typeface="TAN Nimbus"/>
                <a:ea typeface="TAN Nimbus"/>
                <a:cs typeface="TAN Nimbus"/>
                <a:sym typeface="TAN Nimbus"/>
              </a:rPr>
              <a:t>Part A- Pediatric Population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823</Words>
  <Application>Microsoft Office PowerPoint</Application>
  <PresentationFormat>Custom</PresentationFormat>
  <Paragraphs>72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Public Sans Bold</vt:lpstr>
      <vt:lpstr>Public Sans</vt:lpstr>
      <vt:lpstr>Public Sans Italics</vt:lpstr>
      <vt:lpstr>TAN Nimbus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QuickScan-The Handheld Diagnostic Device</dc:title>
  <dc:creator>Jamie Steele</dc:creator>
  <cp:lastModifiedBy>Jamie Steele</cp:lastModifiedBy>
  <cp:revision>1</cp:revision>
  <dcterms:created xsi:type="dcterms:W3CDTF">2006-08-16T00:00:00Z</dcterms:created>
  <dcterms:modified xsi:type="dcterms:W3CDTF">2025-06-13T21:20:13Z</dcterms:modified>
  <dc:identifier>DAGqFeMJz3g</dc:identifier>
</cp:coreProperties>
</file>